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50"/>
  </p:notesMasterIdLst>
  <p:sldIdLst>
    <p:sldId id="327" r:id="rId3"/>
    <p:sldId id="276" r:id="rId4"/>
    <p:sldId id="284" r:id="rId5"/>
    <p:sldId id="285" r:id="rId6"/>
    <p:sldId id="275" r:id="rId7"/>
    <p:sldId id="283" r:id="rId8"/>
    <p:sldId id="286" r:id="rId9"/>
    <p:sldId id="304" r:id="rId10"/>
    <p:sldId id="287" r:id="rId11"/>
    <p:sldId id="288" r:id="rId12"/>
    <p:sldId id="289" r:id="rId13"/>
    <p:sldId id="290" r:id="rId14"/>
    <p:sldId id="291" r:id="rId15"/>
    <p:sldId id="301" r:id="rId16"/>
    <p:sldId id="292" r:id="rId17"/>
    <p:sldId id="293" r:id="rId18"/>
    <p:sldId id="321" r:id="rId19"/>
    <p:sldId id="323" r:id="rId20"/>
    <p:sldId id="322" r:id="rId21"/>
    <p:sldId id="295" r:id="rId22"/>
    <p:sldId id="299" r:id="rId23"/>
    <p:sldId id="300" r:id="rId24"/>
    <p:sldId id="296" r:id="rId25"/>
    <p:sldId id="297" r:id="rId26"/>
    <p:sldId id="298" r:id="rId27"/>
    <p:sldId id="325" r:id="rId28"/>
    <p:sldId id="324" r:id="rId29"/>
    <p:sldId id="302" r:id="rId30"/>
    <p:sldId id="306" r:id="rId31"/>
    <p:sldId id="307" r:id="rId32"/>
    <p:sldId id="308" r:id="rId33"/>
    <p:sldId id="305" r:id="rId34"/>
    <p:sldId id="310" r:id="rId35"/>
    <p:sldId id="311" r:id="rId36"/>
    <p:sldId id="312" r:id="rId37"/>
    <p:sldId id="313" r:id="rId38"/>
    <p:sldId id="314" r:id="rId39"/>
    <p:sldId id="315" r:id="rId40"/>
    <p:sldId id="294" r:id="rId41"/>
    <p:sldId id="317" r:id="rId42"/>
    <p:sldId id="326" r:id="rId43"/>
    <p:sldId id="318" r:id="rId44"/>
    <p:sldId id="320" r:id="rId45"/>
    <p:sldId id="319" r:id="rId46"/>
    <p:sldId id="271" r:id="rId47"/>
    <p:sldId id="1723" r:id="rId48"/>
    <p:sldId id="1728"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部分" id="{FBF5103C-95E0-4949-902B-2C870EAE91CD}">
          <p14:sldIdLst>
            <p14:sldId id="327"/>
            <p14:sldId id="276"/>
            <p14:sldId id="284"/>
            <p14:sldId id="285"/>
            <p14:sldId id="275"/>
            <p14:sldId id="283"/>
            <p14:sldId id="286"/>
            <p14:sldId id="304"/>
            <p14:sldId id="287"/>
            <p14:sldId id="288"/>
            <p14:sldId id="289"/>
            <p14:sldId id="290"/>
            <p14:sldId id="291"/>
            <p14:sldId id="301"/>
            <p14:sldId id="292"/>
            <p14:sldId id="293"/>
            <p14:sldId id="321"/>
            <p14:sldId id="323"/>
            <p14:sldId id="322"/>
            <p14:sldId id="295"/>
            <p14:sldId id="299"/>
            <p14:sldId id="300"/>
            <p14:sldId id="296"/>
            <p14:sldId id="297"/>
            <p14:sldId id="298"/>
            <p14:sldId id="325"/>
            <p14:sldId id="324"/>
            <p14:sldId id="302"/>
            <p14:sldId id="306"/>
            <p14:sldId id="307"/>
            <p14:sldId id="308"/>
            <p14:sldId id="305"/>
            <p14:sldId id="310"/>
            <p14:sldId id="311"/>
            <p14:sldId id="312"/>
            <p14:sldId id="313"/>
            <p14:sldId id="314"/>
            <p14:sldId id="315"/>
            <p14:sldId id="294"/>
            <p14:sldId id="317"/>
          </p14:sldIdLst>
        </p14:section>
        <p14:section name="使用说明" id="{F7B152AC-249C-49F0-80A3-D414239C46EC}">
          <p14:sldIdLst>
            <p14:sldId id="326"/>
            <p14:sldId id="318"/>
            <p14:sldId id="320"/>
            <p14:sldId id="319"/>
            <p14:sldId id="271"/>
            <p14:sldId id="1723"/>
            <p14:sldId id="17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47" userDrawn="1">
          <p15:clr>
            <a:srgbClr val="A4A3A4"/>
          </p15:clr>
        </p15:guide>
        <p15:guide id="4" pos="7333" userDrawn="1">
          <p15:clr>
            <a:srgbClr val="A4A3A4"/>
          </p15:clr>
        </p15:guide>
        <p15:guide id="5" orient="horz" pos="436" userDrawn="1">
          <p15:clr>
            <a:srgbClr val="A4A3A4"/>
          </p15:clr>
        </p15:guide>
        <p15:guide id="6" orient="horz" pos="4156" userDrawn="1">
          <p15:clr>
            <a:srgbClr val="A4A3A4"/>
          </p15:clr>
        </p15:guide>
        <p15:guide id="7" orient="horz" pos="3657" userDrawn="1">
          <p15:clr>
            <a:srgbClr val="A4A3A4"/>
          </p15:clr>
        </p15:guide>
        <p15:guide id="8" orient="horz" pos="16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C79B"/>
    <a:srgbClr val="DBEFF9"/>
    <a:srgbClr val="0C9B74"/>
    <a:srgbClr val="F2F2F2"/>
    <a:srgbClr val="0162B1"/>
    <a:srgbClr val="E0E0E0"/>
    <a:srgbClr val="D9EAFA"/>
    <a:srgbClr val="8497B0"/>
    <a:srgbClr val="FFFFFF"/>
    <a:srgbClr val="E7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7" autoAdjust="0"/>
    <p:restoredTop sz="94660"/>
  </p:normalViewPr>
  <p:slideViewPr>
    <p:cSldViewPr showGuides="1">
      <p:cViewPr>
        <p:scale>
          <a:sx n="75" d="100"/>
          <a:sy n="75" d="100"/>
        </p:scale>
        <p:origin x="1254" y="732"/>
      </p:cViewPr>
      <p:guideLst>
        <p:guide orient="horz" pos="2160"/>
        <p:guide pos="3840"/>
        <p:guide pos="347"/>
        <p:guide pos="7333"/>
        <p:guide orient="horz" pos="436"/>
        <p:guide orient="horz" pos="4156"/>
        <p:guide orient="horz" pos="3657"/>
        <p:guide orient="horz" pos="1661"/>
      </p:guideLst>
    </p:cSldViewPr>
  </p:slideViewPr>
  <p:notesTextViewPr>
    <p:cViewPr>
      <p:scale>
        <a:sx n="1" d="1"/>
        <a:sy n="1" d="1"/>
      </p:scale>
      <p:origin x="0" y="0"/>
    </p:cViewPr>
  </p:notesTextViewPr>
  <p:sorterViewPr>
    <p:cViewPr varScale="1">
      <p:scale>
        <a:sx n="100" d="100"/>
        <a:sy n="100" d="100"/>
      </p:scale>
      <p:origin x="0" y="-124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2497800989615"/>
          <c:y val="9.9488272509038397E-2"/>
          <c:w val="0.75556749604653861"/>
          <c:h val="0.84579622837375001"/>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a:gsLst>
                  <a:gs pos="0">
                    <a:schemeClr val="accent5"/>
                  </a:gs>
                  <a:gs pos="100000">
                    <a:schemeClr val="accent5">
                      <a:alpha val="0"/>
                    </a:schemeClr>
                  </a:gs>
                </a:gsLst>
                <a:lin ang="0" scaled="0"/>
              </a:gradFill>
              <a:ln>
                <a:noFill/>
              </a:ln>
              <a:effectLst/>
            </c:spPr>
            <c:extLst>
              <c:ext xmlns:c16="http://schemas.microsoft.com/office/drawing/2014/chart" uri="{C3380CC4-5D6E-409C-BE32-E72D297353CC}">
                <c16:uniqueId val="{00000001-560B-4E82-9CE3-B4E9AAAD608D}"/>
              </c:ext>
            </c:extLst>
          </c:dPt>
          <c:dPt>
            <c:idx val="1"/>
            <c:invertIfNegative val="0"/>
            <c:bubble3D val="0"/>
            <c:spPr>
              <a:gradFill>
                <a:gsLst>
                  <a:gs pos="0">
                    <a:schemeClr val="accent3"/>
                  </a:gs>
                  <a:gs pos="100000">
                    <a:schemeClr val="accent3">
                      <a:alpha val="0"/>
                    </a:schemeClr>
                  </a:gs>
                </a:gsLst>
                <a:lin ang="0" scaled="0"/>
              </a:gradFill>
              <a:ln>
                <a:noFill/>
              </a:ln>
              <a:effectLst/>
            </c:spPr>
            <c:extLst>
              <c:ext xmlns:c16="http://schemas.microsoft.com/office/drawing/2014/chart" uri="{C3380CC4-5D6E-409C-BE32-E72D297353CC}">
                <c16:uniqueId val="{00000003-560B-4E82-9CE3-B4E9AAAD608D}"/>
              </c:ext>
            </c:extLst>
          </c:dPt>
          <c:dPt>
            <c:idx val="2"/>
            <c:invertIfNegative val="0"/>
            <c:bubble3D val="0"/>
            <c:spPr>
              <a:gradFill>
                <a:gsLst>
                  <a:gs pos="0">
                    <a:schemeClr val="accent2"/>
                  </a:gs>
                  <a:gs pos="100000">
                    <a:schemeClr val="accent2">
                      <a:alpha val="0"/>
                    </a:schemeClr>
                  </a:gs>
                </a:gsLst>
                <a:lin ang="0" scaled="0"/>
              </a:gradFill>
              <a:ln>
                <a:noFill/>
              </a:ln>
              <a:effectLst/>
            </c:spPr>
            <c:extLst>
              <c:ext xmlns:c16="http://schemas.microsoft.com/office/drawing/2014/chart" uri="{C3380CC4-5D6E-409C-BE32-E72D297353CC}">
                <c16:uniqueId val="{00000005-560B-4E82-9CE3-B4E9AAAD608D}"/>
              </c:ext>
            </c:extLst>
          </c:dPt>
          <c:dPt>
            <c:idx val="3"/>
            <c:invertIfNegative val="0"/>
            <c:bubble3D val="0"/>
            <c:spPr>
              <a:gradFill>
                <a:gsLst>
                  <a:gs pos="0">
                    <a:schemeClr val="accent1"/>
                  </a:gs>
                  <a:gs pos="100000">
                    <a:schemeClr val="accent1">
                      <a:alpha val="0"/>
                    </a:schemeClr>
                  </a:gs>
                </a:gsLst>
                <a:lin ang="0" scaled="0"/>
              </a:gradFill>
              <a:ln>
                <a:noFill/>
              </a:ln>
              <a:effectLst/>
            </c:spPr>
            <c:extLst>
              <c:ext xmlns:c16="http://schemas.microsoft.com/office/drawing/2014/chart" uri="{C3380CC4-5D6E-409C-BE32-E72D297353CC}">
                <c16:uniqueId val="{00000007-560B-4E82-9CE3-B4E9AAAD608D}"/>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mn-ea"/>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工学</c:v>
                </c:pt>
                <c:pt idx="1">
                  <c:v>文学</c:v>
                </c:pt>
                <c:pt idx="2">
                  <c:v>传媒</c:v>
                </c:pt>
                <c:pt idx="3">
                  <c:v>经管</c:v>
                </c:pt>
              </c:strCache>
            </c:strRef>
          </c:cat>
          <c:val>
            <c:numRef>
              <c:f>Sheet1!$B$2:$B$5</c:f>
              <c:numCache>
                <c:formatCode>0%</c:formatCode>
                <c:ptCount val="4"/>
                <c:pt idx="0">
                  <c:v>0.88</c:v>
                </c:pt>
                <c:pt idx="1">
                  <c:v>0.66</c:v>
                </c:pt>
                <c:pt idx="2">
                  <c:v>0.57999999999999996</c:v>
                </c:pt>
                <c:pt idx="3">
                  <c:v>0.62</c:v>
                </c:pt>
              </c:numCache>
            </c:numRef>
          </c:val>
          <c:extLst>
            <c:ext xmlns:c16="http://schemas.microsoft.com/office/drawing/2014/chart" uri="{C3380CC4-5D6E-409C-BE32-E72D297353CC}">
              <c16:uniqueId val="{00000008-560B-4E82-9CE3-B4E9AAAD608D}"/>
            </c:ext>
          </c:extLst>
        </c:ser>
        <c:dLbls>
          <c:dLblPos val="outEnd"/>
          <c:showLegendKey val="0"/>
          <c:showVal val="1"/>
          <c:showCatName val="0"/>
          <c:showSerName val="0"/>
          <c:showPercent val="0"/>
          <c:showBubbleSize val="0"/>
        </c:dLbls>
        <c:gapWidth val="162"/>
        <c:axId val="1497326272"/>
        <c:axId val="1489734224"/>
      </c:barChart>
      <c:catAx>
        <c:axId val="149732627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ea"/>
                <a:ea typeface="+mn-ea"/>
                <a:cs typeface="+mn-cs"/>
              </a:defRPr>
            </a:pPr>
            <a:endParaRPr lang="en-US"/>
          </a:p>
        </c:txPr>
        <c:crossAx val="1489734224"/>
        <c:crosses val="autoZero"/>
        <c:auto val="1"/>
        <c:lblAlgn val="ctr"/>
        <c:lblOffset val="100"/>
        <c:noMultiLvlLbl val="0"/>
      </c:catAx>
      <c:valAx>
        <c:axId val="1489734224"/>
        <c:scaling>
          <c:orientation val="minMax"/>
        </c:scaling>
        <c:delete val="1"/>
        <c:axPos val="b"/>
        <c:numFmt formatCode="0%" sourceLinked="1"/>
        <c:majorTickMark val="none"/>
        <c:minorTickMark val="none"/>
        <c:tickLblPos val="nextTo"/>
        <c:crossAx val="1497326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6191957507366904E-2"/>
          <c:y val="0.13385768093150119"/>
          <c:w val="0.90761608498526614"/>
          <c:h val="0.70611281783254143"/>
        </c:manualLayout>
      </c:layout>
      <c:barChart>
        <c:barDir val="col"/>
        <c:grouping val="clustered"/>
        <c:varyColors val="0"/>
        <c:ser>
          <c:idx val="0"/>
          <c:order val="0"/>
          <c:tx>
            <c:strRef>
              <c:f>Sheet1!$B$1</c:f>
              <c:strCache>
                <c:ptCount val="1"/>
                <c:pt idx="0">
                  <c:v>系列 1</c:v>
                </c:pt>
              </c:strCache>
            </c:strRef>
          </c:tx>
          <c:spPr>
            <a:solidFill>
              <a:schemeClr val="accent1">
                <a:alpha val="70000"/>
              </a:schemeClr>
            </a:solidFill>
            <a:ln>
              <a:noFill/>
            </a:ln>
            <a:effectLst/>
          </c:spPr>
          <c:invertIfNegative val="0"/>
          <c:dPt>
            <c:idx val="0"/>
            <c:invertIfNegative val="0"/>
            <c:bubble3D val="0"/>
            <c:spPr>
              <a:solidFill>
                <a:schemeClr val="accent1">
                  <a:alpha val="70000"/>
                </a:schemeClr>
              </a:solidFill>
              <a:ln>
                <a:noFill/>
              </a:ln>
              <a:effectLst/>
            </c:spPr>
            <c:extLst>
              <c:ext xmlns:c16="http://schemas.microsoft.com/office/drawing/2014/chart" uri="{C3380CC4-5D6E-409C-BE32-E72D297353CC}">
                <c16:uniqueId val="{00000003-3283-4AC0-89D9-A8C4E27EE523}"/>
              </c:ext>
            </c:extLst>
          </c:dPt>
          <c:dPt>
            <c:idx val="1"/>
            <c:invertIfNegative val="0"/>
            <c:bubble3D val="0"/>
            <c:spPr>
              <a:solidFill>
                <a:schemeClr val="accent4">
                  <a:alpha val="70000"/>
                </a:schemeClr>
              </a:solidFill>
              <a:ln>
                <a:noFill/>
              </a:ln>
              <a:effectLst/>
            </c:spPr>
            <c:extLst>
              <c:ext xmlns:c16="http://schemas.microsoft.com/office/drawing/2014/chart" uri="{C3380CC4-5D6E-409C-BE32-E72D297353CC}">
                <c16:uniqueId val="{00000004-3283-4AC0-89D9-A8C4E27EE523}"/>
              </c:ext>
            </c:extLst>
          </c:dPt>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Sheet1!$A$2:$A$3</c:f>
              <c:numCache>
                <c:formatCode>General</c:formatCode>
                <c:ptCount val="2"/>
                <c:pt idx="0">
                  <c:v>2017</c:v>
                </c:pt>
                <c:pt idx="1">
                  <c:v>2018</c:v>
                </c:pt>
              </c:numCache>
            </c:numRef>
          </c:cat>
          <c:val>
            <c:numRef>
              <c:f>Sheet1!$B$2:$B$3</c:f>
              <c:numCache>
                <c:formatCode>General</c:formatCode>
                <c:ptCount val="2"/>
                <c:pt idx="0">
                  <c:v>66</c:v>
                </c:pt>
                <c:pt idx="1">
                  <c:v>88</c:v>
                </c:pt>
              </c:numCache>
            </c:numRef>
          </c:val>
          <c:extLst>
            <c:ext xmlns:c16="http://schemas.microsoft.com/office/drawing/2014/chart" uri="{C3380CC4-5D6E-409C-BE32-E72D297353CC}">
              <c16:uniqueId val="{00000000-3283-4AC0-89D9-A8C4E27EE523}"/>
            </c:ext>
          </c:extLst>
        </c:ser>
        <c:dLbls>
          <c:dLblPos val="outEnd"/>
          <c:showLegendKey val="0"/>
          <c:showVal val="1"/>
          <c:showCatName val="0"/>
          <c:showSerName val="0"/>
          <c:showPercent val="0"/>
          <c:showBubbleSize val="0"/>
        </c:dLbls>
        <c:gapWidth val="140"/>
        <c:overlap val="25"/>
        <c:axId val="1612262735"/>
        <c:axId val="947700751"/>
      </c:barChart>
      <c:catAx>
        <c:axId val="1612262735"/>
        <c:scaling>
          <c:orientation val="minMax"/>
        </c:scaling>
        <c:delete val="0"/>
        <c:axPos val="b"/>
        <c:title>
          <c:tx>
            <c:rich>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zh-CN"/>
                  <a:t>工学</a:t>
                </a:r>
              </a:p>
            </c:rich>
          </c:tx>
          <c:layout>
            <c:manualLayout>
              <c:xMode val="edge"/>
              <c:yMode val="edge"/>
              <c:x val="0.41632940255315548"/>
              <c:y val="3.5389452740042617E-4"/>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cap="none" spc="20" normalizeH="0" baseline="0">
                <a:solidFill>
                  <a:schemeClr val="tx1">
                    <a:lumMod val="65000"/>
                    <a:lumOff val="35000"/>
                  </a:schemeClr>
                </a:solidFill>
                <a:latin typeface="+mn-lt"/>
                <a:ea typeface="+mn-ea"/>
                <a:cs typeface="+mn-cs"/>
              </a:defRPr>
            </a:pPr>
            <a:endParaRPr lang="en-US"/>
          </a:p>
        </c:txPr>
        <c:crossAx val="947700751"/>
        <c:crosses val="autoZero"/>
        <c:auto val="1"/>
        <c:lblAlgn val="ctr"/>
        <c:lblOffset val="100"/>
        <c:noMultiLvlLbl val="0"/>
      </c:catAx>
      <c:valAx>
        <c:axId val="947700751"/>
        <c:scaling>
          <c:orientation val="minMax"/>
        </c:scaling>
        <c:delete val="1"/>
        <c:axPos val="l"/>
        <c:numFmt formatCode="General" sourceLinked="1"/>
        <c:majorTickMark val="none"/>
        <c:minorTickMark val="none"/>
        <c:tickLblPos val="nextTo"/>
        <c:crossAx val="1612262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6191957507366904E-2"/>
          <c:y val="0.13385768093150119"/>
          <c:w val="0.90761608498526614"/>
          <c:h val="0.70611281783254143"/>
        </c:manualLayout>
      </c:layout>
      <c:barChart>
        <c:barDir val="col"/>
        <c:grouping val="clustered"/>
        <c:varyColors val="0"/>
        <c:ser>
          <c:idx val="0"/>
          <c:order val="0"/>
          <c:tx>
            <c:strRef>
              <c:f>Sheet1!$B$1</c:f>
              <c:strCache>
                <c:ptCount val="1"/>
                <c:pt idx="0">
                  <c:v>系列 1</c:v>
                </c:pt>
              </c:strCache>
            </c:strRef>
          </c:tx>
          <c:spPr>
            <a:solidFill>
              <a:schemeClr val="accent1">
                <a:alpha val="70000"/>
              </a:schemeClr>
            </a:solidFill>
            <a:ln>
              <a:noFill/>
            </a:ln>
            <a:effectLst/>
          </c:spPr>
          <c:invertIfNegative val="0"/>
          <c:dPt>
            <c:idx val="0"/>
            <c:invertIfNegative val="0"/>
            <c:bubble3D val="0"/>
            <c:spPr>
              <a:solidFill>
                <a:schemeClr val="accent1">
                  <a:alpha val="70000"/>
                </a:schemeClr>
              </a:solidFill>
              <a:ln>
                <a:noFill/>
              </a:ln>
              <a:effectLst/>
            </c:spPr>
            <c:extLst>
              <c:ext xmlns:c16="http://schemas.microsoft.com/office/drawing/2014/chart" uri="{C3380CC4-5D6E-409C-BE32-E72D297353CC}">
                <c16:uniqueId val="{00000003-3283-4AC0-89D9-A8C4E27EE523}"/>
              </c:ext>
            </c:extLst>
          </c:dPt>
          <c:dPt>
            <c:idx val="1"/>
            <c:invertIfNegative val="0"/>
            <c:bubble3D val="0"/>
            <c:spPr>
              <a:solidFill>
                <a:schemeClr val="accent4">
                  <a:alpha val="70000"/>
                </a:schemeClr>
              </a:solidFill>
              <a:ln>
                <a:noFill/>
              </a:ln>
              <a:effectLst/>
            </c:spPr>
            <c:extLst>
              <c:ext xmlns:c16="http://schemas.microsoft.com/office/drawing/2014/chart" uri="{C3380CC4-5D6E-409C-BE32-E72D297353CC}">
                <c16:uniqueId val="{00000004-3283-4AC0-89D9-A8C4E27EE523}"/>
              </c:ext>
            </c:extLst>
          </c:dPt>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Sheet1!$A$2:$A$3</c:f>
              <c:numCache>
                <c:formatCode>General</c:formatCode>
                <c:ptCount val="2"/>
                <c:pt idx="0">
                  <c:v>2017</c:v>
                </c:pt>
                <c:pt idx="1">
                  <c:v>2018</c:v>
                </c:pt>
              </c:numCache>
            </c:numRef>
          </c:cat>
          <c:val>
            <c:numRef>
              <c:f>Sheet1!$B$2:$B$3</c:f>
              <c:numCache>
                <c:formatCode>General</c:formatCode>
                <c:ptCount val="2"/>
                <c:pt idx="0">
                  <c:v>58</c:v>
                </c:pt>
                <c:pt idx="1">
                  <c:v>66</c:v>
                </c:pt>
              </c:numCache>
            </c:numRef>
          </c:val>
          <c:extLst>
            <c:ext xmlns:c16="http://schemas.microsoft.com/office/drawing/2014/chart" uri="{C3380CC4-5D6E-409C-BE32-E72D297353CC}">
              <c16:uniqueId val="{00000000-3283-4AC0-89D9-A8C4E27EE523}"/>
            </c:ext>
          </c:extLst>
        </c:ser>
        <c:dLbls>
          <c:dLblPos val="outEnd"/>
          <c:showLegendKey val="0"/>
          <c:showVal val="1"/>
          <c:showCatName val="0"/>
          <c:showSerName val="0"/>
          <c:showPercent val="0"/>
          <c:showBubbleSize val="0"/>
        </c:dLbls>
        <c:gapWidth val="140"/>
        <c:overlap val="25"/>
        <c:axId val="1612262735"/>
        <c:axId val="947700751"/>
      </c:barChart>
      <c:catAx>
        <c:axId val="1612262735"/>
        <c:scaling>
          <c:orientation val="minMax"/>
        </c:scaling>
        <c:delete val="0"/>
        <c:axPos val="b"/>
        <c:title>
          <c:tx>
            <c:rich>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zh-CN"/>
                  <a:t>文学</a:t>
                </a:r>
              </a:p>
            </c:rich>
          </c:tx>
          <c:layout>
            <c:manualLayout>
              <c:xMode val="edge"/>
              <c:yMode val="edge"/>
              <c:x val="0.41632940255315548"/>
              <c:y val="3.5389452740042617E-4"/>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cap="none" spc="20" normalizeH="0" baseline="0">
                <a:solidFill>
                  <a:schemeClr val="tx1">
                    <a:lumMod val="65000"/>
                    <a:lumOff val="35000"/>
                  </a:schemeClr>
                </a:solidFill>
                <a:latin typeface="+mn-lt"/>
                <a:ea typeface="+mn-ea"/>
                <a:cs typeface="+mn-cs"/>
              </a:defRPr>
            </a:pPr>
            <a:endParaRPr lang="en-US"/>
          </a:p>
        </c:txPr>
        <c:crossAx val="947700751"/>
        <c:crosses val="autoZero"/>
        <c:auto val="1"/>
        <c:lblAlgn val="ctr"/>
        <c:lblOffset val="100"/>
        <c:noMultiLvlLbl val="0"/>
      </c:catAx>
      <c:valAx>
        <c:axId val="947700751"/>
        <c:scaling>
          <c:orientation val="minMax"/>
        </c:scaling>
        <c:delete val="1"/>
        <c:axPos val="l"/>
        <c:numFmt formatCode="General" sourceLinked="1"/>
        <c:majorTickMark val="none"/>
        <c:minorTickMark val="none"/>
        <c:tickLblPos val="nextTo"/>
        <c:crossAx val="1612262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6191957507366904E-2"/>
          <c:y val="0.13385768093150119"/>
          <c:w val="0.90761608498526614"/>
          <c:h val="0.70611281783254143"/>
        </c:manualLayout>
      </c:layout>
      <c:barChart>
        <c:barDir val="col"/>
        <c:grouping val="clustered"/>
        <c:varyColors val="0"/>
        <c:ser>
          <c:idx val="0"/>
          <c:order val="0"/>
          <c:tx>
            <c:strRef>
              <c:f>Sheet1!$B$1</c:f>
              <c:strCache>
                <c:ptCount val="1"/>
                <c:pt idx="0">
                  <c:v>系列 1</c:v>
                </c:pt>
              </c:strCache>
            </c:strRef>
          </c:tx>
          <c:spPr>
            <a:solidFill>
              <a:schemeClr val="accent1">
                <a:alpha val="70000"/>
              </a:schemeClr>
            </a:solidFill>
            <a:ln>
              <a:noFill/>
            </a:ln>
            <a:effectLst/>
          </c:spPr>
          <c:invertIfNegative val="0"/>
          <c:dPt>
            <c:idx val="0"/>
            <c:invertIfNegative val="0"/>
            <c:bubble3D val="0"/>
            <c:spPr>
              <a:solidFill>
                <a:schemeClr val="accent1">
                  <a:alpha val="70000"/>
                </a:schemeClr>
              </a:solidFill>
              <a:ln>
                <a:noFill/>
              </a:ln>
              <a:effectLst/>
            </c:spPr>
            <c:extLst>
              <c:ext xmlns:c16="http://schemas.microsoft.com/office/drawing/2014/chart" uri="{C3380CC4-5D6E-409C-BE32-E72D297353CC}">
                <c16:uniqueId val="{00000003-3283-4AC0-89D9-A8C4E27EE523}"/>
              </c:ext>
            </c:extLst>
          </c:dPt>
          <c:dPt>
            <c:idx val="1"/>
            <c:invertIfNegative val="0"/>
            <c:bubble3D val="0"/>
            <c:spPr>
              <a:solidFill>
                <a:schemeClr val="accent4">
                  <a:alpha val="70000"/>
                </a:schemeClr>
              </a:solidFill>
              <a:ln>
                <a:noFill/>
              </a:ln>
              <a:effectLst/>
            </c:spPr>
            <c:extLst>
              <c:ext xmlns:c16="http://schemas.microsoft.com/office/drawing/2014/chart" uri="{C3380CC4-5D6E-409C-BE32-E72D297353CC}">
                <c16:uniqueId val="{00000004-3283-4AC0-89D9-A8C4E27EE523}"/>
              </c:ext>
            </c:extLst>
          </c:dPt>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Sheet1!$A$2:$A$3</c:f>
              <c:numCache>
                <c:formatCode>General</c:formatCode>
                <c:ptCount val="2"/>
                <c:pt idx="0">
                  <c:v>2017</c:v>
                </c:pt>
                <c:pt idx="1">
                  <c:v>2018</c:v>
                </c:pt>
              </c:numCache>
            </c:numRef>
          </c:cat>
          <c:val>
            <c:numRef>
              <c:f>Sheet1!$B$2:$B$3</c:f>
              <c:numCache>
                <c:formatCode>General</c:formatCode>
                <c:ptCount val="2"/>
                <c:pt idx="0">
                  <c:v>49</c:v>
                </c:pt>
                <c:pt idx="1">
                  <c:v>88</c:v>
                </c:pt>
              </c:numCache>
            </c:numRef>
          </c:val>
          <c:extLst>
            <c:ext xmlns:c16="http://schemas.microsoft.com/office/drawing/2014/chart" uri="{C3380CC4-5D6E-409C-BE32-E72D297353CC}">
              <c16:uniqueId val="{00000000-3283-4AC0-89D9-A8C4E27EE523}"/>
            </c:ext>
          </c:extLst>
        </c:ser>
        <c:dLbls>
          <c:dLblPos val="outEnd"/>
          <c:showLegendKey val="0"/>
          <c:showVal val="1"/>
          <c:showCatName val="0"/>
          <c:showSerName val="0"/>
          <c:showPercent val="0"/>
          <c:showBubbleSize val="0"/>
        </c:dLbls>
        <c:gapWidth val="140"/>
        <c:overlap val="25"/>
        <c:axId val="1612262735"/>
        <c:axId val="947700751"/>
      </c:barChart>
      <c:catAx>
        <c:axId val="1612262735"/>
        <c:scaling>
          <c:orientation val="minMax"/>
        </c:scaling>
        <c:delete val="0"/>
        <c:axPos val="b"/>
        <c:title>
          <c:tx>
            <c:rich>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zh-CN"/>
                  <a:t>传媒</a:t>
                </a:r>
              </a:p>
            </c:rich>
          </c:tx>
          <c:layout>
            <c:manualLayout>
              <c:xMode val="edge"/>
              <c:yMode val="edge"/>
              <c:x val="0.41632940255315548"/>
              <c:y val="3.5389452740042617E-4"/>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cap="none" spc="20" normalizeH="0" baseline="0">
                <a:solidFill>
                  <a:schemeClr val="tx1">
                    <a:lumMod val="65000"/>
                    <a:lumOff val="35000"/>
                  </a:schemeClr>
                </a:solidFill>
                <a:latin typeface="+mn-lt"/>
                <a:ea typeface="+mn-ea"/>
                <a:cs typeface="+mn-cs"/>
              </a:defRPr>
            </a:pPr>
            <a:endParaRPr lang="en-US"/>
          </a:p>
        </c:txPr>
        <c:crossAx val="947700751"/>
        <c:crosses val="autoZero"/>
        <c:auto val="1"/>
        <c:lblAlgn val="ctr"/>
        <c:lblOffset val="100"/>
        <c:noMultiLvlLbl val="0"/>
      </c:catAx>
      <c:valAx>
        <c:axId val="947700751"/>
        <c:scaling>
          <c:orientation val="minMax"/>
        </c:scaling>
        <c:delete val="1"/>
        <c:axPos val="l"/>
        <c:numFmt formatCode="General" sourceLinked="1"/>
        <c:majorTickMark val="none"/>
        <c:minorTickMark val="none"/>
        <c:tickLblPos val="nextTo"/>
        <c:crossAx val="1612262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4.6191957507366904E-2"/>
          <c:y val="0.13385768093150119"/>
          <c:w val="0.90761608498526614"/>
          <c:h val="0.70611281783254143"/>
        </c:manualLayout>
      </c:layout>
      <c:barChart>
        <c:barDir val="col"/>
        <c:grouping val="clustered"/>
        <c:varyColors val="0"/>
        <c:ser>
          <c:idx val="0"/>
          <c:order val="0"/>
          <c:tx>
            <c:strRef>
              <c:f>Sheet1!$B$1</c:f>
              <c:strCache>
                <c:ptCount val="1"/>
                <c:pt idx="0">
                  <c:v>系列 1</c:v>
                </c:pt>
              </c:strCache>
            </c:strRef>
          </c:tx>
          <c:spPr>
            <a:gradFill>
              <a:gsLst>
                <a:gs pos="21000">
                  <a:schemeClr val="accent1"/>
                </a:gs>
                <a:gs pos="100000">
                  <a:schemeClr val="accent4"/>
                </a:gs>
              </a:gsLst>
              <a:lin ang="5400000" scaled="1"/>
            </a:gradFill>
            <a:ln>
              <a:noFill/>
            </a:ln>
            <a:effectLst/>
          </c:spPr>
          <c:invertIfNegative val="0"/>
          <c:dPt>
            <c:idx val="0"/>
            <c:invertIfNegative val="0"/>
            <c:bubble3D val="0"/>
            <c:spPr>
              <a:gradFill>
                <a:gsLst>
                  <a:gs pos="21000">
                    <a:schemeClr val="accent1"/>
                  </a:gs>
                  <a:gs pos="100000">
                    <a:schemeClr val="accent4"/>
                  </a:gs>
                </a:gsLst>
                <a:lin ang="5400000" scaled="1"/>
              </a:gradFill>
              <a:ln>
                <a:noFill/>
              </a:ln>
              <a:effectLst/>
            </c:spPr>
            <c:extLst>
              <c:ext xmlns:c16="http://schemas.microsoft.com/office/drawing/2014/chart" uri="{C3380CC4-5D6E-409C-BE32-E72D297353CC}">
                <c16:uniqueId val="{00000001-51B3-4342-A223-7CF7D435ED6C}"/>
              </c:ext>
            </c:extLst>
          </c:dPt>
          <c:dPt>
            <c:idx val="1"/>
            <c:invertIfNegative val="0"/>
            <c:bubble3D val="0"/>
            <c:spPr>
              <a:gradFill>
                <a:gsLst>
                  <a:gs pos="21000">
                    <a:schemeClr val="accent1"/>
                  </a:gs>
                  <a:gs pos="100000">
                    <a:schemeClr val="accent4"/>
                  </a:gs>
                </a:gsLst>
                <a:lin ang="5400000" scaled="1"/>
              </a:gradFill>
              <a:ln>
                <a:noFill/>
              </a:ln>
              <a:effectLst/>
            </c:spPr>
            <c:extLst>
              <c:ext xmlns:c16="http://schemas.microsoft.com/office/drawing/2014/chart" uri="{C3380CC4-5D6E-409C-BE32-E72D297353CC}">
                <c16:uniqueId val="{00000003-51B3-4342-A223-7CF7D435ED6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Sheet1!$A$2:$A$10</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Sheet1!$B$2:$B$10</c:f>
              <c:numCache>
                <c:formatCode>0%</c:formatCode>
                <c:ptCount val="9"/>
                <c:pt idx="0">
                  <c:v>0.2</c:v>
                </c:pt>
                <c:pt idx="1">
                  <c:v>0.25</c:v>
                </c:pt>
                <c:pt idx="2">
                  <c:v>0.3</c:v>
                </c:pt>
                <c:pt idx="3">
                  <c:v>0.35</c:v>
                </c:pt>
                <c:pt idx="4">
                  <c:v>0.4</c:v>
                </c:pt>
                <c:pt idx="5">
                  <c:v>0.45</c:v>
                </c:pt>
                <c:pt idx="6">
                  <c:v>0.6</c:v>
                </c:pt>
                <c:pt idx="7">
                  <c:v>0.65</c:v>
                </c:pt>
                <c:pt idx="8">
                  <c:v>0.8</c:v>
                </c:pt>
              </c:numCache>
            </c:numRef>
          </c:val>
          <c:extLst>
            <c:ext xmlns:c16="http://schemas.microsoft.com/office/drawing/2014/chart" uri="{C3380CC4-5D6E-409C-BE32-E72D297353CC}">
              <c16:uniqueId val="{00000004-51B3-4342-A223-7CF7D435ED6C}"/>
            </c:ext>
          </c:extLst>
        </c:ser>
        <c:dLbls>
          <c:dLblPos val="outEnd"/>
          <c:showLegendKey val="0"/>
          <c:showVal val="1"/>
          <c:showCatName val="0"/>
          <c:showSerName val="0"/>
          <c:showPercent val="0"/>
          <c:showBubbleSize val="0"/>
        </c:dLbls>
        <c:gapWidth val="80"/>
        <c:overlap val="25"/>
        <c:axId val="1612262735"/>
        <c:axId val="947700751"/>
      </c:barChart>
      <c:catAx>
        <c:axId val="1612262735"/>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947700751"/>
        <c:crosses val="autoZero"/>
        <c:auto val="1"/>
        <c:lblAlgn val="ctr"/>
        <c:lblOffset val="100"/>
        <c:noMultiLvlLbl val="0"/>
      </c:catAx>
      <c:valAx>
        <c:axId val="947700751"/>
        <c:scaling>
          <c:orientation val="minMax"/>
        </c:scaling>
        <c:delete val="1"/>
        <c:axPos val="l"/>
        <c:majorGridlines>
          <c:spPr>
            <a:ln w="9525" cap="flat" cmpd="sng" algn="ctr">
              <a:solidFill>
                <a:schemeClr val="bg1">
                  <a:lumMod val="85000"/>
                </a:schemeClr>
              </a:solidFill>
              <a:round/>
            </a:ln>
            <a:effectLst/>
          </c:spPr>
        </c:majorGridlines>
        <c:numFmt formatCode="0%" sourceLinked="1"/>
        <c:majorTickMark val="out"/>
        <c:minorTickMark val="none"/>
        <c:tickLblPos val="high"/>
        <c:crossAx val="1612262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53C51-9545-4E86-A74B-F188955037B7}"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12CDDFE1-DAFB-4E6B-9314-2F8286E68D4A}">
      <dgm:prSet phldrT="[文本]" phldr="1" custT="1"/>
      <dgm:spPr>
        <a:solidFill>
          <a:srgbClr val="0F6FC6">
            <a:alpha val="50000"/>
            <a:hueOff val="0"/>
            <a:satOff val="0"/>
            <a:lumOff val="0"/>
            <a:alphaOff val="0"/>
          </a:srgbClr>
        </a:solidFill>
        <a:ln w="12700" cap="flat" cmpd="sng" algn="ctr">
          <a:noFill/>
          <a:prstDash val="solid"/>
          <a:miter lim="800000"/>
        </a:ln>
        <a:effectLst/>
      </dgm:spPr>
      <dgm:t>
        <a:bodyPr spcFirstLastPara="0" vert="horz" wrap="square" lIns="27940" tIns="27940" rIns="27940" bIns="27940" numCol="1" spcCol="1270" anchor="ctr" anchorCtr="0"/>
        <a:lstStyle/>
        <a:p>
          <a:endParaRPr lang="zh-CN" altLang="en-US" sz="2800" kern="1200" dirty="0">
            <a:solidFill>
              <a:prstClr val="black"/>
            </a:solidFill>
            <a:latin typeface="+mn-ea"/>
            <a:ea typeface="+mn-ea"/>
            <a:cs typeface="+mn-cs"/>
          </a:endParaRPr>
        </a:p>
      </dgm:t>
    </dgm:pt>
    <dgm:pt modelId="{EC4A30CE-9811-47D6-8773-64D50EDAAE5A}" type="parTrans" cxnId="{14A2362D-0A79-4847-89B8-C6AABE6473BC}">
      <dgm:prSet/>
      <dgm:spPr/>
      <dgm:t>
        <a:bodyPr/>
        <a:lstStyle/>
        <a:p>
          <a:endParaRPr lang="zh-CN" altLang="en-US"/>
        </a:p>
      </dgm:t>
    </dgm:pt>
    <dgm:pt modelId="{1E5A9561-36D5-4BCD-8466-C1B581A6E65D}" type="sibTrans" cxnId="{14A2362D-0A79-4847-89B8-C6AABE6473BC}">
      <dgm:prSet/>
      <dgm:spPr/>
      <dgm:t>
        <a:bodyPr/>
        <a:lstStyle/>
        <a:p>
          <a:endParaRPr lang="zh-CN" altLang="en-US"/>
        </a:p>
      </dgm:t>
    </dgm:pt>
    <dgm:pt modelId="{94B0AF5E-958E-4A2E-B585-FD73CBDE1FEF}">
      <dgm:prSet phldrT="[文本]" phldr="1" custT="1"/>
      <dgm:spPr>
        <a:solidFill>
          <a:srgbClr val="0F6FC6">
            <a:alpha val="50000"/>
            <a:hueOff val="0"/>
            <a:satOff val="0"/>
            <a:lumOff val="0"/>
            <a:alphaOff val="0"/>
          </a:srgbClr>
        </a:solidFill>
        <a:ln w="12700" cap="flat" cmpd="sng" algn="ctr">
          <a:noFill/>
          <a:prstDash val="solid"/>
          <a:miter lim="800000"/>
        </a:ln>
        <a:effectLst/>
      </dgm:spPr>
      <dgm:t>
        <a:bodyPr spcFirstLastPara="0" vert="horz" wrap="square" lIns="27940" tIns="27940" rIns="27940" bIns="27940" numCol="1" spcCol="1270" anchor="ctr" anchorCtr="0"/>
        <a:lstStyle/>
        <a:p>
          <a:pPr marL="0" lvl="0" indent="0" algn="ctr" defTabSz="977900">
            <a:lnSpc>
              <a:spcPct val="90000"/>
            </a:lnSpc>
            <a:spcBef>
              <a:spcPct val="0"/>
            </a:spcBef>
            <a:spcAft>
              <a:spcPct val="35000"/>
            </a:spcAft>
            <a:buNone/>
          </a:pPr>
          <a:endParaRPr lang="zh-CN" altLang="en-US" sz="2200" kern="1200" dirty="0">
            <a:solidFill>
              <a:prstClr val="black"/>
            </a:solidFill>
            <a:latin typeface="+mn-ea"/>
            <a:ea typeface="+mn-ea"/>
            <a:cs typeface="+mn-cs"/>
          </a:endParaRPr>
        </a:p>
      </dgm:t>
    </dgm:pt>
    <dgm:pt modelId="{7C264B01-166A-414D-B263-A83FA4420FA2}" type="parTrans" cxnId="{620E28C9-47AA-462D-8226-F9BB027A2299}">
      <dgm:prSet/>
      <dgm:spPr/>
      <dgm:t>
        <a:bodyPr/>
        <a:lstStyle/>
        <a:p>
          <a:endParaRPr lang="zh-CN" altLang="en-US"/>
        </a:p>
      </dgm:t>
    </dgm:pt>
    <dgm:pt modelId="{5C88ECDD-4923-4493-A61C-1293C93C11E1}" type="sibTrans" cxnId="{620E28C9-47AA-462D-8226-F9BB027A2299}">
      <dgm:prSet/>
      <dgm:spPr/>
      <dgm:t>
        <a:bodyPr/>
        <a:lstStyle/>
        <a:p>
          <a:endParaRPr lang="zh-CN" altLang="en-US"/>
        </a:p>
      </dgm:t>
    </dgm:pt>
    <dgm:pt modelId="{414017D6-3B1E-4D64-B27F-18E3A34B6CF3}">
      <dgm:prSet phldrT="[文本]" phldr="1" custT="1"/>
      <dgm:spPr>
        <a:solidFill>
          <a:srgbClr val="0F6FC6">
            <a:alpha val="50000"/>
            <a:hueOff val="0"/>
            <a:satOff val="0"/>
            <a:lumOff val="0"/>
            <a:alphaOff val="0"/>
          </a:srgbClr>
        </a:solidFill>
        <a:ln w="12700" cap="flat" cmpd="sng" algn="ctr">
          <a:noFill/>
          <a:prstDash val="solid"/>
          <a:miter lim="800000"/>
        </a:ln>
        <a:effectLst/>
      </dgm:spPr>
      <dgm:t>
        <a:bodyPr spcFirstLastPara="0" vert="horz" wrap="square" lIns="27940" tIns="27940" rIns="27940" bIns="27940" numCol="1" spcCol="1270" anchor="ctr" anchorCtr="0"/>
        <a:lstStyle/>
        <a:p>
          <a:endParaRPr lang="zh-CN" altLang="en-US" sz="2200" kern="1200" dirty="0">
            <a:solidFill>
              <a:prstClr val="black"/>
            </a:solidFill>
            <a:latin typeface="+mn-ea"/>
            <a:ea typeface="+mn-ea"/>
            <a:cs typeface="+mn-cs"/>
          </a:endParaRPr>
        </a:p>
      </dgm:t>
    </dgm:pt>
    <dgm:pt modelId="{B37540C2-3361-4BDF-B217-C3B735E745A4}" type="parTrans" cxnId="{EF8493AC-FB5B-48CD-B96D-96C82FF62744}">
      <dgm:prSet/>
      <dgm:spPr/>
      <dgm:t>
        <a:bodyPr/>
        <a:lstStyle/>
        <a:p>
          <a:endParaRPr lang="zh-CN" altLang="en-US"/>
        </a:p>
      </dgm:t>
    </dgm:pt>
    <dgm:pt modelId="{6BC4ADD3-3184-438E-8ED0-D4FF66DDA729}" type="sibTrans" cxnId="{EF8493AC-FB5B-48CD-B96D-96C82FF62744}">
      <dgm:prSet/>
      <dgm:spPr/>
      <dgm:t>
        <a:bodyPr/>
        <a:lstStyle/>
        <a:p>
          <a:endParaRPr lang="zh-CN" altLang="en-US"/>
        </a:p>
      </dgm:t>
    </dgm:pt>
    <dgm:pt modelId="{8BE058F8-490A-480D-9560-B4079B74432E}">
      <dgm:prSet phldrT="[文本]" phldr="1" custT="1"/>
      <dgm:spPr>
        <a:solidFill>
          <a:srgbClr val="0F6FC6">
            <a:alpha val="50000"/>
            <a:hueOff val="0"/>
            <a:satOff val="0"/>
            <a:lumOff val="0"/>
            <a:alphaOff val="0"/>
          </a:srgbClr>
        </a:solidFill>
        <a:ln w="12700" cap="flat" cmpd="sng" algn="ctr">
          <a:noFill/>
          <a:prstDash val="solid"/>
          <a:miter lim="800000"/>
        </a:ln>
        <a:effectLst/>
      </dgm:spPr>
      <dgm:t>
        <a:bodyPr spcFirstLastPara="0" vert="horz" wrap="square" lIns="27940" tIns="27940" rIns="27940" bIns="27940" numCol="1" spcCol="1270" anchor="ctr" anchorCtr="0"/>
        <a:lstStyle/>
        <a:p>
          <a:pPr marL="0" lvl="0" indent="0" algn="ctr" defTabSz="977900">
            <a:lnSpc>
              <a:spcPct val="90000"/>
            </a:lnSpc>
            <a:spcBef>
              <a:spcPct val="0"/>
            </a:spcBef>
            <a:spcAft>
              <a:spcPct val="35000"/>
            </a:spcAft>
            <a:buNone/>
          </a:pPr>
          <a:endParaRPr lang="zh-CN" altLang="en-US" sz="2200" kern="1200">
            <a:solidFill>
              <a:prstClr val="black"/>
            </a:solidFill>
            <a:latin typeface="+mn-ea"/>
            <a:ea typeface="+mn-ea"/>
            <a:cs typeface="+mn-cs"/>
          </a:endParaRPr>
        </a:p>
      </dgm:t>
    </dgm:pt>
    <dgm:pt modelId="{8D2390A7-322E-45D3-8AAD-E784DA5D9CF4}" type="parTrans" cxnId="{A41649FD-E3C6-4C66-A37A-0DBECE9A3E9C}">
      <dgm:prSet/>
      <dgm:spPr/>
      <dgm:t>
        <a:bodyPr/>
        <a:lstStyle/>
        <a:p>
          <a:endParaRPr lang="zh-CN" altLang="en-US"/>
        </a:p>
      </dgm:t>
    </dgm:pt>
    <dgm:pt modelId="{A3260CA8-8C78-4421-8038-194EF0AAB418}" type="sibTrans" cxnId="{A41649FD-E3C6-4C66-A37A-0DBECE9A3E9C}">
      <dgm:prSet/>
      <dgm:spPr/>
      <dgm:t>
        <a:bodyPr/>
        <a:lstStyle/>
        <a:p>
          <a:endParaRPr lang="zh-CN" altLang="en-US"/>
        </a:p>
      </dgm:t>
    </dgm:pt>
    <dgm:pt modelId="{87FDBF50-0E18-4D35-8650-5461402A9B90}">
      <dgm:prSet phldrT="[文本]" phldr="1"/>
      <dgm:spPr>
        <a:ln>
          <a:noFill/>
        </a:ln>
      </dgm:spPr>
      <dgm:t>
        <a:bodyPr/>
        <a:lstStyle/>
        <a:p>
          <a:endParaRPr lang="zh-CN" altLang="en-US" dirty="0">
            <a:latin typeface="+mn-ea"/>
            <a:ea typeface="+mn-ea"/>
          </a:endParaRPr>
        </a:p>
      </dgm:t>
    </dgm:pt>
    <dgm:pt modelId="{C4420D4A-8F76-46F8-9724-6DA0342572C4}" type="parTrans" cxnId="{A7585D95-C5E6-446A-8B9A-836A13129239}">
      <dgm:prSet/>
      <dgm:spPr/>
      <dgm:t>
        <a:bodyPr/>
        <a:lstStyle/>
        <a:p>
          <a:endParaRPr lang="zh-CN" altLang="en-US"/>
        </a:p>
      </dgm:t>
    </dgm:pt>
    <dgm:pt modelId="{F5535B04-CE56-49A5-B8AB-E67C59A68485}" type="sibTrans" cxnId="{A7585D95-C5E6-446A-8B9A-836A13129239}">
      <dgm:prSet/>
      <dgm:spPr/>
      <dgm:t>
        <a:bodyPr/>
        <a:lstStyle/>
        <a:p>
          <a:endParaRPr lang="zh-CN" altLang="en-US"/>
        </a:p>
      </dgm:t>
    </dgm:pt>
    <dgm:pt modelId="{9D7F8013-EE06-4522-8BD5-9486A82937ED}" type="pres">
      <dgm:prSet presAssocID="{E4053C51-9545-4E86-A74B-F188955037B7}" presName="composite" presStyleCnt="0">
        <dgm:presLayoutVars>
          <dgm:chMax val="1"/>
          <dgm:dir/>
          <dgm:resizeHandles val="exact"/>
        </dgm:presLayoutVars>
      </dgm:prSet>
      <dgm:spPr/>
    </dgm:pt>
    <dgm:pt modelId="{07737162-6D46-4930-903A-20B8537FFD0B}" type="pres">
      <dgm:prSet presAssocID="{E4053C51-9545-4E86-A74B-F188955037B7}" presName="radial" presStyleCnt="0">
        <dgm:presLayoutVars>
          <dgm:animLvl val="ctr"/>
        </dgm:presLayoutVars>
      </dgm:prSet>
      <dgm:spPr/>
    </dgm:pt>
    <dgm:pt modelId="{C520AA81-547E-477E-AC60-26F72519C842}" type="pres">
      <dgm:prSet presAssocID="{12CDDFE1-DAFB-4E6B-9314-2F8286E68D4A}" presName="centerShape" presStyleLbl="vennNode1" presStyleIdx="0" presStyleCnt="5"/>
      <dgm:spPr>
        <a:xfrm>
          <a:off x="1723038" y="811679"/>
          <a:ext cx="2022078" cy="2022078"/>
        </a:xfrm>
        <a:prstGeom prst="ellipse">
          <a:avLst/>
        </a:prstGeom>
      </dgm:spPr>
    </dgm:pt>
    <dgm:pt modelId="{F1A1D641-A209-4E2F-9486-456423EDB204}" type="pres">
      <dgm:prSet presAssocID="{94B0AF5E-958E-4A2E-B585-FD73CBDE1FEF}" presName="node" presStyleLbl="vennNode1" presStyleIdx="1" presStyleCnt="5">
        <dgm:presLayoutVars>
          <dgm:bulletEnabled val="1"/>
        </dgm:presLayoutVars>
      </dgm:prSet>
      <dgm:spPr>
        <a:xfrm>
          <a:off x="2228557" y="360"/>
          <a:ext cx="1011039" cy="1011039"/>
        </a:xfrm>
        <a:prstGeom prst="ellipse">
          <a:avLst/>
        </a:prstGeom>
      </dgm:spPr>
    </dgm:pt>
    <dgm:pt modelId="{26EC7983-DBA6-454B-9553-CC85BD443AF9}" type="pres">
      <dgm:prSet presAssocID="{414017D6-3B1E-4D64-B27F-18E3A34B6CF3}" presName="node" presStyleLbl="vennNode1" presStyleIdx="2" presStyleCnt="5">
        <dgm:presLayoutVars>
          <dgm:bulletEnabled val="1"/>
        </dgm:presLayoutVars>
      </dgm:prSet>
      <dgm:spPr>
        <a:xfrm>
          <a:off x="3545395" y="1317198"/>
          <a:ext cx="1011039" cy="1011039"/>
        </a:xfrm>
        <a:prstGeom prst="ellipse">
          <a:avLst/>
        </a:prstGeom>
      </dgm:spPr>
    </dgm:pt>
    <dgm:pt modelId="{FE91785F-4E75-4AF1-B810-5F1449D2C52B}" type="pres">
      <dgm:prSet presAssocID="{8BE058F8-490A-480D-9560-B4079B74432E}" presName="node" presStyleLbl="vennNode1" presStyleIdx="3" presStyleCnt="5">
        <dgm:presLayoutVars>
          <dgm:bulletEnabled val="1"/>
        </dgm:presLayoutVars>
      </dgm:prSet>
      <dgm:spPr>
        <a:xfrm>
          <a:off x="2228557" y="2634036"/>
          <a:ext cx="1011039" cy="1011039"/>
        </a:xfrm>
        <a:prstGeom prst="ellipse">
          <a:avLst/>
        </a:prstGeom>
      </dgm:spPr>
    </dgm:pt>
    <dgm:pt modelId="{870A188A-2B68-4031-B94B-3D58D997E7DF}" type="pres">
      <dgm:prSet presAssocID="{87FDBF50-0E18-4D35-8650-5461402A9B90}" presName="node" presStyleLbl="vennNode1" presStyleIdx="4" presStyleCnt="5">
        <dgm:presLayoutVars>
          <dgm:bulletEnabled val="1"/>
        </dgm:presLayoutVars>
      </dgm:prSet>
      <dgm:spPr/>
    </dgm:pt>
  </dgm:ptLst>
  <dgm:cxnLst>
    <dgm:cxn modelId="{A526570A-507C-40D6-9491-34FF9287FD62}" type="presOf" srcId="{8BE058F8-490A-480D-9560-B4079B74432E}" destId="{FE91785F-4E75-4AF1-B810-5F1449D2C52B}" srcOrd="0" destOrd="0" presId="urn:microsoft.com/office/officeart/2005/8/layout/radial3"/>
    <dgm:cxn modelId="{F224800B-1DF2-48D9-B587-60DB9649C872}" type="presOf" srcId="{414017D6-3B1E-4D64-B27F-18E3A34B6CF3}" destId="{26EC7983-DBA6-454B-9553-CC85BD443AF9}" srcOrd="0" destOrd="0" presId="urn:microsoft.com/office/officeart/2005/8/layout/radial3"/>
    <dgm:cxn modelId="{34A0052B-9D4D-4634-B5AA-3E48DEA78943}" type="presOf" srcId="{E4053C51-9545-4E86-A74B-F188955037B7}" destId="{9D7F8013-EE06-4522-8BD5-9486A82937ED}" srcOrd="0" destOrd="0" presId="urn:microsoft.com/office/officeart/2005/8/layout/radial3"/>
    <dgm:cxn modelId="{14A2362D-0A79-4847-89B8-C6AABE6473BC}" srcId="{E4053C51-9545-4E86-A74B-F188955037B7}" destId="{12CDDFE1-DAFB-4E6B-9314-2F8286E68D4A}" srcOrd="0" destOrd="0" parTransId="{EC4A30CE-9811-47D6-8773-64D50EDAAE5A}" sibTransId="{1E5A9561-36D5-4BCD-8466-C1B581A6E65D}"/>
    <dgm:cxn modelId="{9C52BD5B-42CC-4DE7-87AA-EFD57AF6ACA6}" type="presOf" srcId="{87FDBF50-0E18-4D35-8650-5461402A9B90}" destId="{870A188A-2B68-4031-B94B-3D58D997E7DF}" srcOrd="0" destOrd="0" presId="urn:microsoft.com/office/officeart/2005/8/layout/radial3"/>
    <dgm:cxn modelId="{14BACE89-82D7-4987-9C43-CADD97D8797C}" type="presOf" srcId="{94B0AF5E-958E-4A2E-B585-FD73CBDE1FEF}" destId="{F1A1D641-A209-4E2F-9486-456423EDB204}" srcOrd="0" destOrd="0" presId="urn:microsoft.com/office/officeart/2005/8/layout/radial3"/>
    <dgm:cxn modelId="{A7585D95-C5E6-446A-8B9A-836A13129239}" srcId="{12CDDFE1-DAFB-4E6B-9314-2F8286E68D4A}" destId="{87FDBF50-0E18-4D35-8650-5461402A9B90}" srcOrd="3" destOrd="0" parTransId="{C4420D4A-8F76-46F8-9724-6DA0342572C4}" sibTransId="{F5535B04-CE56-49A5-B8AB-E67C59A68485}"/>
    <dgm:cxn modelId="{EF8493AC-FB5B-48CD-B96D-96C82FF62744}" srcId="{12CDDFE1-DAFB-4E6B-9314-2F8286E68D4A}" destId="{414017D6-3B1E-4D64-B27F-18E3A34B6CF3}" srcOrd="1" destOrd="0" parTransId="{B37540C2-3361-4BDF-B217-C3B735E745A4}" sibTransId="{6BC4ADD3-3184-438E-8ED0-D4FF66DDA729}"/>
    <dgm:cxn modelId="{620E28C9-47AA-462D-8226-F9BB027A2299}" srcId="{12CDDFE1-DAFB-4E6B-9314-2F8286E68D4A}" destId="{94B0AF5E-958E-4A2E-B585-FD73CBDE1FEF}" srcOrd="0" destOrd="0" parTransId="{7C264B01-166A-414D-B263-A83FA4420FA2}" sibTransId="{5C88ECDD-4923-4493-A61C-1293C93C11E1}"/>
    <dgm:cxn modelId="{FD4D20ED-2102-47AC-A6C8-CD62DBC289C5}" type="presOf" srcId="{12CDDFE1-DAFB-4E6B-9314-2F8286E68D4A}" destId="{C520AA81-547E-477E-AC60-26F72519C842}" srcOrd="0" destOrd="0" presId="urn:microsoft.com/office/officeart/2005/8/layout/radial3"/>
    <dgm:cxn modelId="{A41649FD-E3C6-4C66-A37A-0DBECE9A3E9C}" srcId="{12CDDFE1-DAFB-4E6B-9314-2F8286E68D4A}" destId="{8BE058F8-490A-480D-9560-B4079B74432E}" srcOrd="2" destOrd="0" parTransId="{8D2390A7-322E-45D3-8AAD-E784DA5D9CF4}" sibTransId="{A3260CA8-8C78-4421-8038-194EF0AAB418}"/>
    <dgm:cxn modelId="{6A193438-B715-4564-8315-B6C72E0AD3EF}" type="presParOf" srcId="{9D7F8013-EE06-4522-8BD5-9486A82937ED}" destId="{07737162-6D46-4930-903A-20B8537FFD0B}" srcOrd="0" destOrd="0" presId="urn:microsoft.com/office/officeart/2005/8/layout/radial3"/>
    <dgm:cxn modelId="{84216EF1-3593-4492-B920-D15A55B1BC0D}" type="presParOf" srcId="{07737162-6D46-4930-903A-20B8537FFD0B}" destId="{C520AA81-547E-477E-AC60-26F72519C842}" srcOrd="0" destOrd="0" presId="urn:microsoft.com/office/officeart/2005/8/layout/radial3"/>
    <dgm:cxn modelId="{55B956DA-66B7-4A50-8926-5ED2642DBFD6}" type="presParOf" srcId="{07737162-6D46-4930-903A-20B8537FFD0B}" destId="{F1A1D641-A209-4E2F-9486-456423EDB204}" srcOrd="1" destOrd="0" presId="urn:microsoft.com/office/officeart/2005/8/layout/radial3"/>
    <dgm:cxn modelId="{DDB9A09F-95DB-4645-AA85-C613305DC3B1}" type="presParOf" srcId="{07737162-6D46-4930-903A-20B8537FFD0B}" destId="{26EC7983-DBA6-454B-9553-CC85BD443AF9}" srcOrd="2" destOrd="0" presId="urn:microsoft.com/office/officeart/2005/8/layout/radial3"/>
    <dgm:cxn modelId="{34C89A44-B22F-4B07-91C0-6E1A998A191E}" type="presParOf" srcId="{07737162-6D46-4930-903A-20B8537FFD0B}" destId="{FE91785F-4E75-4AF1-B810-5F1449D2C52B}" srcOrd="3" destOrd="0" presId="urn:microsoft.com/office/officeart/2005/8/layout/radial3"/>
    <dgm:cxn modelId="{C9D1D741-01D2-482B-91F5-2D2FA0ED50D4}" type="presParOf" srcId="{07737162-6D46-4930-903A-20B8537FFD0B}" destId="{870A188A-2B68-4031-B94B-3D58D997E7DF}" srcOrd="4" destOrd="0" presId="urn:microsoft.com/office/officeart/2005/8/layout/radial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8158FD-B2B8-4AB6-A43F-313838B77899}" type="doc">
      <dgm:prSet loTypeId="urn:microsoft.com/office/officeart/2005/8/layout/pyramid2" loCatId="list" qsTypeId="urn:microsoft.com/office/officeart/2005/8/quickstyle/simple1" qsCatId="simple" csTypeId="urn:microsoft.com/office/officeart/2005/8/colors/accent1_2" csCatId="accent1" phldr="1"/>
      <dgm:spPr/>
    </dgm:pt>
    <dgm:pt modelId="{B5ED11BC-EA2D-41A7-B130-B750A000D885}">
      <dgm:prSet phldrT="[文本]" phldr="1" custT="1"/>
      <dgm:spPr>
        <a:solidFill>
          <a:schemeClr val="accent1">
            <a:lumMod val="20000"/>
            <a:lumOff val="80000"/>
            <a:alpha val="90000"/>
          </a:schemeClr>
        </a:solidFill>
        <a:ln>
          <a:noFill/>
        </a:ln>
      </dgm:spPr>
      <dgm:t>
        <a:bodyPr/>
        <a:lstStyle/>
        <a:p>
          <a:endParaRPr lang="zh-CN" altLang="en-US" sz="2800" dirty="0">
            <a:ln>
              <a:noFill/>
            </a:ln>
            <a:solidFill>
              <a:schemeClr val="accent4"/>
            </a:solidFill>
            <a:latin typeface="+mn-ea"/>
            <a:ea typeface="+mn-ea"/>
          </a:endParaRPr>
        </a:p>
      </dgm:t>
    </dgm:pt>
    <dgm:pt modelId="{62B53B4D-A138-4243-BCB0-0486D71BC6BF}" type="parTrans" cxnId="{EB860550-5588-4A16-BBDC-4F876C29C774}">
      <dgm:prSet/>
      <dgm:spPr/>
      <dgm:t>
        <a:bodyPr/>
        <a:lstStyle/>
        <a:p>
          <a:endParaRPr lang="zh-CN" altLang="en-US"/>
        </a:p>
      </dgm:t>
    </dgm:pt>
    <dgm:pt modelId="{CCE87870-FCC6-422E-B280-A610E387E4DC}" type="sibTrans" cxnId="{EB860550-5588-4A16-BBDC-4F876C29C774}">
      <dgm:prSet/>
      <dgm:spPr/>
      <dgm:t>
        <a:bodyPr/>
        <a:lstStyle/>
        <a:p>
          <a:endParaRPr lang="zh-CN" altLang="en-US"/>
        </a:p>
      </dgm:t>
    </dgm:pt>
    <dgm:pt modelId="{7C0FC815-78CA-4920-9983-5BA3487C1C79}">
      <dgm:prSet phldrT="[文本]" phldr="1" custT="1"/>
      <dgm:spPr>
        <a:solidFill>
          <a:srgbClr val="0F6FC6">
            <a:lumMod val="20000"/>
            <a:lumOff val="80000"/>
            <a:alpha val="90000"/>
          </a:srgbClr>
        </a:solidFill>
        <a:ln w="12700" cap="flat" cmpd="sng" algn="ctr">
          <a:no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endParaRPr lang="zh-CN" altLang="en-US" sz="2800" kern="1200" dirty="0">
            <a:ln>
              <a:noFill/>
            </a:ln>
            <a:solidFill>
              <a:srgbClr val="10CF9B"/>
            </a:solidFill>
            <a:latin typeface="+mn-ea"/>
            <a:ea typeface="+mn-ea"/>
            <a:cs typeface="+mn-cs"/>
          </a:endParaRPr>
        </a:p>
      </dgm:t>
    </dgm:pt>
    <dgm:pt modelId="{CFB5A06A-21EE-491B-9D39-F0CA4F596C99}" type="parTrans" cxnId="{7F0864CF-2256-4C5A-963C-3FA7C539106A}">
      <dgm:prSet/>
      <dgm:spPr/>
      <dgm:t>
        <a:bodyPr/>
        <a:lstStyle/>
        <a:p>
          <a:endParaRPr lang="zh-CN" altLang="en-US"/>
        </a:p>
      </dgm:t>
    </dgm:pt>
    <dgm:pt modelId="{312AA314-EC86-4143-89B3-D00BF729E936}" type="sibTrans" cxnId="{7F0864CF-2256-4C5A-963C-3FA7C539106A}">
      <dgm:prSet/>
      <dgm:spPr/>
      <dgm:t>
        <a:bodyPr/>
        <a:lstStyle/>
        <a:p>
          <a:endParaRPr lang="zh-CN" altLang="en-US"/>
        </a:p>
      </dgm:t>
    </dgm:pt>
    <dgm:pt modelId="{59DC32AA-668F-40DF-88BF-79532234D9AD}">
      <dgm:prSet phldrT="[文本]" phldr="1" custT="1"/>
      <dgm:spPr>
        <a:solidFill>
          <a:srgbClr val="0F6FC6">
            <a:lumMod val="20000"/>
            <a:lumOff val="80000"/>
            <a:alpha val="90000"/>
          </a:srgbClr>
        </a:solidFill>
        <a:ln w="12700" cap="flat" cmpd="sng" algn="ctr">
          <a:no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endParaRPr lang="zh-CN" altLang="en-US" sz="2800" kern="1200" dirty="0">
            <a:ln>
              <a:noFill/>
            </a:ln>
            <a:solidFill>
              <a:srgbClr val="10CF9B"/>
            </a:solidFill>
            <a:latin typeface="+mn-ea"/>
            <a:ea typeface="+mn-ea"/>
            <a:cs typeface="+mn-cs"/>
          </a:endParaRPr>
        </a:p>
      </dgm:t>
    </dgm:pt>
    <dgm:pt modelId="{6B7E5A24-E41C-4245-B537-36334A1E0236}" type="parTrans" cxnId="{7C3ACCB1-CC87-4221-B9B6-58B6C4FE27C5}">
      <dgm:prSet/>
      <dgm:spPr/>
      <dgm:t>
        <a:bodyPr/>
        <a:lstStyle/>
        <a:p>
          <a:endParaRPr lang="zh-CN" altLang="en-US"/>
        </a:p>
      </dgm:t>
    </dgm:pt>
    <dgm:pt modelId="{046D0ACE-7CB7-4B57-B9B8-5FA462876E27}" type="sibTrans" cxnId="{7C3ACCB1-CC87-4221-B9B6-58B6C4FE27C5}">
      <dgm:prSet/>
      <dgm:spPr/>
      <dgm:t>
        <a:bodyPr/>
        <a:lstStyle/>
        <a:p>
          <a:endParaRPr lang="zh-CN" altLang="en-US"/>
        </a:p>
      </dgm:t>
    </dgm:pt>
    <dgm:pt modelId="{7B5B918A-06C9-4809-9A96-DB48A6B896F1}" type="pres">
      <dgm:prSet presAssocID="{7A8158FD-B2B8-4AB6-A43F-313838B77899}" presName="compositeShape" presStyleCnt="0">
        <dgm:presLayoutVars>
          <dgm:dir/>
          <dgm:resizeHandles/>
        </dgm:presLayoutVars>
      </dgm:prSet>
      <dgm:spPr/>
    </dgm:pt>
    <dgm:pt modelId="{94610330-8456-4B19-951B-F88D39458FDE}" type="pres">
      <dgm:prSet presAssocID="{7A8158FD-B2B8-4AB6-A43F-313838B77899}" presName="pyramid" presStyleLbl="node1" presStyleIdx="0" presStyleCnt="1"/>
      <dgm:spPr/>
    </dgm:pt>
    <dgm:pt modelId="{2B33B549-0DE9-4475-A8BF-AC47E307BB2A}" type="pres">
      <dgm:prSet presAssocID="{7A8158FD-B2B8-4AB6-A43F-313838B77899}" presName="theList" presStyleCnt="0"/>
      <dgm:spPr/>
    </dgm:pt>
    <dgm:pt modelId="{582C4B89-CD72-47B8-86E6-F75B8ED81945}" type="pres">
      <dgm:prSet presAssocID="{B5ED11BC-EA2D-41A7-B130-B750A000D885}" presName="aNode" presStyleLbl="fgAcc1" presStyleIdx="0" presStyleCnt="3">
        <dgm:presLayoutVars>
          <dgm:bulletEnabled val="1"/>
        </dgm:presLayoutVars>
      </dgm:prSet>
      <dgm:spPr/>
    </dgm:pt>
    <dgm:pt modelId="{7057CDD2-1FB6-47E9-88C7-E6EC688CE428}" type="pres">
      <dgm:prSet presAssocID="{B5ED11BC-EA2D-41A7-B130-B750A000D885}" presName="aSpace" presStyleCnt="0"/>
      <dgm:spPr/>
    </dgm:pt>
    <dgm:pt modelId="{071A913E-EDDF-461F-86E9-49C7755D903D}" type="pres">
      <dgm:prSet presAssocID="{7C0FC815-78CA-4920-9983-5BA3487C1C79}" presName="aNode" presStyleLbl="fgAcc1" presStyleIdx="1" presStyleCnt="3">
        <dgm:presLayoutVars>
          <dgm:bulletEnabled val="1"/>
        </dgm:presLayoutVars>
      </dgm:prSet>
      <dgm:spPr>
        <a:xfrm>
          <a:off x="2476871" y="1346118"/>
          <a:ext cx="2385136" cy="868625"/>
        </a:xfrm>
        <a:prstGeom prst="roundRect">
          <a:avLst/>
        </a:prstGeom>
      </dgm:spPr>
    </dgm:pt>
    <dgm:pt modelId="{9EC0C644-885E-4646-BF2F-751C3C43089B}" type="pres">
      <dgm:prSet presAssocID="{7C0FC815-78CA-4920-9983-5BA3487C1C79}" presName="aSpace" presStyleCnt="0"/>
      <dgm:spPr/>
    </dgm:pt>
    <dgm:pt modelId="{6FC3CE9E-0484-4AF3-8FD6-070B709CC7CC}" type="pres">
      <dgm:prSet presAssocID="{59DC32AA-668F-40DF-88BF-79532234D9AD}" presName="aNode" presStyleLbl="fgAcc1" presStyleIdx="2" presStyleCnt="3">
        <dgm:presLayoutVars>
          <dgm:bulletEnabled val="1"/>
        </dgm:presLayoutVars>
      </dgm:prSet>
      <dgm:spPr>
        <a:xfrm>
          <a:off x="2476871" y="2323321"/>
          <a:ext cx="2385136" cy="868625"/>
        </a:xfrm>
        <a:prstGeom prst="roundRect">
          <a:avLst/>
        </a:prstGeom>
      </dgm:spPr>
    </dgm:pt>
    <dgm:pt modelId="{254E9E01-4123-4551-B80B-B802AC095095}" type="pres">
      <dgm:prSet presAssocID="{59DC32AA-668F-40DF-88BF-79532234D9AD}" presName="aSpace" presStyleCnt="0"/>
      <dgm:spPr/>
    </dgm:pt>
  </dgm:ptLst>
  <dgm:cxnLst>
    <dgm:cxn modelId="{00398C09-9FC8-490E-B062-1A4444B591EA}" type="presOf" srcId="{59DC32AA-668F-40DF-88BF-79532234D9AD}" destId="{6FC3CE9E-0484-4AF3-8FD6-070B709CC7CC}" srcOrd="0" destOrd="0" presId="urn:microsoft.com/office/officeart/2005/8/layout/pyramid2"/>
    <dgm:cxn modelId="{EB860550-5588-4A16-BBDC-4F876C29C774}" srcId="{7A8158FD-B2B8-4AB6-A43F-313838B77899}" destId="{B5ED11BC-EA2D-41A7-B130-B750A000D885}" srcOrd="0" destOrd="0" parTransId="{62B53B4D-A138-4243-BCB0-0486D71BC6BF}" sibTransId="{CCE87870-FCC6-422E-B280-A610E387E4DC}"/>
    <dgm:cxn modelId="{99C22E74-94AA-4CD7-996E-2CD2B4592044}" type="presOf" srcId="{7C0FC815-78CA-4920-9983-5BA3487C1C79}" destId="{071A913E-EDDF-461F-86E9-49C7755D903D}" srcOrd="0" destOrd="0" presId="urn:microsoft.com/office/officeart/2005/8/layout/pyramid2"/>
    <dgm:cxn modelId="{553F9398-45CA-4068-9C52-B3466AFA099F}" type="presOf" srcId="{B5ED11BC-EA2D-41A7-B130-B750A000D885}" destId="{582C4B89-CD72-47B8-86E6-F75B8ED81945}" srcOrd="0" destOrd="0" presId="urn:microsoft.com/office/officeart/2005/8/layout/pyramid2"/>
    <dgm:cxn modelId="{7C3ACCB1-CC87-4221-B9B6-58B6C4FE27C5}" srcId="{7A8158FD-B2B8-4AB6-A43F-313838B77899}" destId="{59DC32AA-668F-40DF-88BF-79532234D9AD}" srcOrd="2" destOrd="0" parTransId="{6B7E5A24-E41C-4245-B537-36334A1E0236}" sibTransId="{046D0ACE-7CB7-4B57-B9B8-5FA462876E27}"/>
    <dgm:cxn modelId="{F3DC4EB8-61B1-4E75-8493-7A2F9548EBCE}" type="presOf" srcId="{7A8158FD-B2B8-4AB6-A43F-313838B77899}" destId="{7B5B918A-06C9-4809-9A96-DB48A6B896F1}" srcOrd="0" destOrd="0" presId="urn:microsoft.com/office/officeart/2005/8/layout/pyramid2"/>
    <dgm:cxn modelId="{7F0864CF-2256-4C5A-963C-3FA7C539106A}" srcId="{7A8158FD-B2B8-4AB6-A43F-313838B77899}" destId="{7C0FC815-78CA-4920-9983-5BA3487C1C79}" srcOrd="1" destOrd="0" parTransId="{CFB5A06A-21EE-491B-9D39-F0CA4F596C99}" sibTransId="{312AA314-EC86-4143-89B3-D00BF729E936}"/>
    <dgm:cxn modelId="{D4B20401-A2A1-4243-8304-BAC53F9C61CB}" type="presParOf" srcId="{7B5B918A-06C9-4809-9A96-DB48A6B896F1}" destId="{94610330-8456-4B19-951B-F88D39458FDE}" srcOrd="0" destOrd="0" presId="urn:microsoft.com/office/officeart/2005/8/layout/pyramid2"/>
    <dgm:cxn modelId="{737C14C9-8C47-4817-9525-4612CD1C0DCE}" type="presParOf" srcId="{7B5B918A-06C9-4809-9A96-DB48A6B896F1}" destId="{2B33B549-0DE9-4475-A8BF-AC47E307BB2A}" srcOrd="1" destOrd="0" presId="urn:microsoft.com/office/officeart/2005/8/layout/pyramid2"/>
    <dgm:cxn modelId="{F8A80EFE-E7C0-4E66-B780-AC1C7BEA2EFA}" type="presParOf" srcId="{2B33B549-0DE9-4475-A8BF-AC47E307BB2A}" destId="{582C4B89-CD72-47B8-86E6-F75B8ED81945}" srcOrd="0" destOrd="0" presId="urn:microsoft.com/office/officeart/2005/8/layout/pyramid2"/>
    <dgm:cxn modelId="{D9D1F970-D13E-465E-BFD8-3A4B747EC877}" type="presParOf" srcId="{2B33B549-0DE9-4475-A8BF-AC47E307BB2A}" destId="{7057CDD2-1FB6-47E9-88C7-E6EC688CE428}" srcOrd="1" destOrd="0" presId="urn:microsoft.com/office/officeart/2005/8/layout/pyramid2"/>
    <dgm:cxn modelId="{0CB4BD2C-572F-4D3C-8AEB-C4B5A57763B6}" type="presParOf" srcId="{2B33B549-0DE9-4475-A8BF-AC47E307BB2A}" destId="{071A913E-EDDF-461F-86E9-49C7755D903D}" srcOrd="2" destOrd="0" presId="urn:microsoft.com/office/officeart/2005/8/layout/pyramid2"/>
    <dgm:cxn modelId="{394400AB-DAD6-429B-9E45-22975C8F8B72}" type="presParOf" srcId="{2B33B549-0DE9-4475-A8BF-AC47E307BB2A}" destId="{9EC0C644-885E-4646-BF2F-751C3C43089B}" srcOrd="3" destOrd="0" presId="urn:microsoft.com/office/officeart/2005/8/layout/pyramid2"/>
    <dgm:cxn modelId="{C293D122-766A-470B-AED1-F504B97A5FDD}" type="presParOf" srcId="{2B33B549-0DE9-4475-A8BF-AC47E307BB2A}" destId="{6FC3CE9E-0484-4AF3-8FD6-070B709CC7CC}" srcOrd="4" destOrd="0" presId="urn:microsoft.com/office/officeart/2005/8/layout/pyramid2"/>
    <dgm:cxn modelId="{F56F41B8-D4B5-4ACF-B230-1EAA47E93817}" type="presParOf" srcId="{2B33B549-0DE9-4475-A8BF-AC47E307BB2A}" destId="{254E9E01-4123-4551-B80B-B802AC095095}"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0AA81-547E-477E-AC60-26F72519C842}">
      <dsp:nvSpPr>
        <dsp:cNvPr id="0" name=""/>
        <dsp:cNvSpPr/>
      </dsp:nvSpPr>
      <dsp:spPr>
        <a:xfrm>
          <a:off x="1723038" y="811679"/>
          <a:ext cx="2022078" cy="2022078"/>
        </a:xfrm>
        <a:prstGeom prst="ellipse">
          <a:avLst/>
        </a:prstGeom>
        <a:solidFill>
          <a:srgbClr val="0F6FC6">
            <a:alpha val="50000"/>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solidFill>
              <a:prstClr val="black"/>
            </a:solidFill>
            <a:latin typeface="+mn-ea"/>
            <a:ea typeface="+mn-ea"/>
            <a:cs typeface="+mn-cs"/>
          </a:endParaRPr>
        </a:p>
      </dsp:txBody>
      <dsp:txXfrm>
        <a:off x="2019164" y="1107805"/>
        <a:ext cx="1429826" cy="1429826"/>
      </dsp:txXfrm>
    </dsp:sp>
    <dsp:sp modelId="{F1A1D641-A209-4E2F-9486-456423EDB204}">
      <dsp:nvSpPr>
        <dsp:cNvPr id="0" name=""/>
        <dsp:cNvSpPr/>
      </dsp:nvSpPr>
      <dsp:spPr>
        <a:xfrm>
          <a:off x="2228557" y="360"/>
          <a:ext cx="1011039" cy="1011039"/>
        </a:xfrm>
        <a:prstGeom prst="ellipse">
          <a:avLst/>
        </a:prstGeom>
        <a:solidFill>
          <a:srgbClr val="0F6FC6">
            <a:alpha val="50000"/>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zh-CN" altLang="en-US" sz="2200" kern="1200" dirty="0">
            <a:solidFill>
              <a:prstClr val="black"/>
            </a:solidFill>
            <a:latin typeface="+mn-ea"/>
            <a:ea typeface="+mn-ea"/>
            <a:cs typeface="+mn-cs"/>
          </a:endParaRPr>
        </a:p>
      </dsp:txBody>
      <dsp:txXfrm>
        <a:off x="2376620" y="148423"/>
        <a:ext cx="714913" cy="714913"/>
      </dsp:txXfrm>
    </dsp:sp>
    <dsp:sp modelId="{26EC7983-DBA6-454B-9553-CC85BD443AF9}">
      <dsp:nvSpPr>
        <dsp:cNvPr id="0" name=""/>
        <dsp:cNvSpPr/>
      </dsp:nvSpPr>
      <dsp:spPr>
        <a:xfrm>
          <a:off x="3545395" y="1317198"/>
          <a:ext cx="1011039" cy="1011039"/>
        </a:xfrm>
        <a:prstGeom prst="ellipse">
          <a:avLst/>
        </a:prstGeom>
        <a:solidFill>
          <a:srgbClr val="0F6FC6">
            <a:alpha val="50000"/>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zh-CN" altLang="en-US" sz="2200" kern="1200" dirty="0">
            <a:solidFill>
              <a:prstClr val="black"/>
            </a:solidFill>
            <a:latin typeface="+mn-ea"/>
            <a:ea typeface="+mn-ea"/>
            <a:cs typeface="+mn-cs"/>
          </a:endParaRPr>
        </a:p>
      </dsp:txBody>
      <dsp:txXfrm>
        <a:off x="3693458" y="1465261"/>
        <a:ext cx="714913" cy="714913"/>
      </dsp:txXfrm>
    </dsp:sp>
    <dsp:sp modelId="{FE91785F-4E75-4AF1-B810-5F1449D2C52B}">
      <dsp:nvSpPr>
        <dsp:cNvPr id="0" name=""/>
        <dsp:cNvSpPr/>
      </dsp:nvSpPr>
      <dsp:spPr>
        <a:xfrm>
          <a:off x="2228557" y="2634036"/>
          <a:ext cx="1011039" cy="1011039"/>
        </a:xfrm>
        <a:prstGeom prst="ellipse">
          <a:avLst/>
        </a:prstGeom>
        <a:solidFill>
          <a:srgbClr val="0F6FC6">
            <a:alpha val="50000"/>
            <a:hueOff val="0"/>
            <a:satOff val="0"/>
            <a:lumOff val="0"/>
            <a:alphaOff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zh-CN" altLang="en-US" sz="2200" kern="1200">
            <a:solidFill>
              <a:prstClr val="black"/>
            </a:solidFill>
            <a:latin typeface="+mn-ea"/>
            <a:ea typeface="+mn-ea"/>
            <a:cs typeface="+mn-cs"/>
          </a:endParaRPr>
        </a:p>
      </dsp:txBody>
      <dsp:txXfrm>
        <a:off x="2376620" y="2782099"/>
        <a:ext cx="714913" cy="714913"/>
      </dsp:txXfrm>
    </dsp:sp>
    <dsp:sp modelId="{870A188A-2B68-4031-B94B-3D58D997E7DF}">
      <dsp:nvSpPr>
        <dsp:cNvPr id="0" name=""/>
        <dsp:cNvSpPr/>
      </dsp:nvSpPr>
      <dsp:spPr>
        <a:xfrm>
          <a:off x="911719" y="1317198"/>
          <a:ext cx="1011039" cy="1011039"/>
        </a:xfrm>
        <a:prstGeom prst="ellipse">
          <a:avLst/>
        </a:prstGeom>
        <a:solidFill>
          <a:schemeClr val="accent1">
            <a:alpha val="5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zh-CN" altLang="en-US" sz="2200" kern="1200" dirty="0">
            <a:latin typeface="+mn-ea"/>
            <a:ea typeface="+mn-ea"/>
          </a:endParaRPr>
        </a:p>
      </dsp:txBody>
      <dsp:txXfrm>
        <a:off x="1059782" y="1465261"/>
        <a:ext cx="714913" cy="714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10330-8456-4B19-951B-F88D39458FDE}">
      <dsp:nvSpPr>
        <dsp:cNvPr id="0" name=""/>
        <dsp:cNvSpPr/>
      </dsp:nvSpPr>
      <dsp:spPr>
        <a:xfrm>
          <a:off x="642151" y="0"/>
          <a:ext cx="3669440" cy="366944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C4B89-CD72-47B8-86E6-F75B8ED81945}">
      <dsp:nvSpPr>
        <dsp:cNvPr id="0" name=""/>
        <dsp:cNvSpPr/>
      </dsp:nvSpPr>
      <dsp:spPr>
        <a:xfrm>
          <a:off x="2476871" y="368914"/>
          <a:ext cx="2385136" cy="868625"/>
        </a:xfrm>
        <a:prstGeom prst="round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ln>
              <a:noFill/>
            </a:ln>
            <a:solidFill>
              <a:schemeClr val="accent4"/>
            </a:solidFill>
            <a:latin typeface="+mn-ea"/>
            <a:ea typeface="+mn-ea"/>
          </a:endParaRPr>
        </a:p>
      </dsp:txBody>
      <dsp:txXfrm>
        <a:off x="2519274" y="411317"/>
        <a:ext cx="2300330" cy="783819"/>
      </dsp:txXfrm>
    </dsp:sp>
    <dsp:sp modelId="{071A913E-EDDF-461F-86E9-49C7755D903D}">
      <dsp:nvSpPr>
        <dsp:cNvPr id="0" name=""/>
        <dsp:cNvSpPr/>
      </dsp:nvSpPr>
      <dsp:spPr>
        <a:xfrm>
          <a:off x="2476871" y="1346118"/>
          <a:ext cx="2385136" cy="868625"/>
        </a:xfrm>
        <a:prstGeom prst="roundRect">
          <a:avLst/>
        </a:prstGeom>
        <a:solidFill>
          <a:srgbClr val="0F6FC6">
            <a:lumMod val="20000"/>
            <a:lumOff val="80000"/>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ln>
              <a:noFill/>
            </a:ln>
            <a:solidFill>
              <a:srgbClr val="10CF9B"/>
            </a:solidFill>
            <a:latin typeface="+mn-ea"/>
            <a:ea typeface="+mn-ea"/>
            <a:cs typeface="+mn-cs"/>
          </a:endParaRPr>
        </a:p>
      </dsp:txBody>
      <dsp:txXfrm>
        <a:off x="2519274" y="1388521"/>
        <a:ext cx="2300330" cy="783819"/>
      </dsp:txXfrm>
    </dsp:sp>
    <dsp:sp modelId="{6FC3CE9E-0484-4AF3-8FD6-070B709CC7CC}">
      <dsp:nvSpPr>
        <dsp:cNvPr id="0" name=""/>
        <dsp:cNvSpPr/>
      </dsp:nvSpPr>
      <dsp:spPr>
        <a:xfrm>
          <a:off x="2476871" y="2323321"/>
          <a:ext cx="2385136" cy="868625"/>
        </a:xfrm>
        <a:prstGeom prst="roundRect">
          <a:avLst/>
        </a:prstGeom>
        <a:solidFill>
          <a:srgbClr val="0F6FC6">
            <a:lumMod val="20000"/>
            <a:lumOff val="80000"/>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ln>
              <a:noFill/>
            </a:ln>
            <a:solidFill>
              <a:srgbClr val="10CF9B"/>
            </a:solidFill>
            <a:latin typeface="+mn-ea"/>
            <a:ea typeface="+mn-ea"/>
            <a:cs typeface="+mn-cs"/>
          </a:endParaRPr>
        </a:p>
      </dsp:txBody>
      <dsp:txXfrm>
        <a:off x="2519274" y="2365724"/>
        <a:ext cx="2300330" cy="78381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0.21951</cdr:x>
      <cdr:y>0.03745</cdr:y>
    </cdr:from>
    <cdr:to>
      <cdr:x>0.78049</cdr:x>
      <cdr:y>0.11931</cdr:y>
    </cdr:to>
    <cdr:sp macro="" textlink="">
      <cdr:nvSpPr>
        <cdr:cNvPr id="2" name="文本框 1">
          <a:extLst xmlns:a="http://schemas.openxmlformats.org/drawingml/2006/main">
            <a:ext uri="{FF2B5EF4-FFF2-40B4-BE49-F238E27FC236}">
              <a16:creationId xmlns:a16="http://schemas.microsoft.com/office/drawing/2014/main" id="{9F3C6C37-E12D-45CA-9129-5EC274F1DD7D}"/>
            </a:ext>
          </a:extLst>
        </cdr:cNvPr>
        <cdr:cNvSpPr txBox="1"/>
      </cdr:nvSpPr>
      <cdr:spPr>
        <a:xfrm xmlns:a="http://schemas.openxmlformats.org/drawingml/2006/main">
          <a:off x="1228965" y="183053"/>
          <a:ext cx="3140691" cy="400110"/>
        </a:xfrm>
        <a:prstGeom xmlns:a="http://schemas.openxmlformats.org/drawingml/2006/main" prst="rect">
          <a:avLst/>
        </a:prstGeom>
        <a:noFill xmlns:a="http://schemas.openxmlformats.org/drawingml/2006/main"/>
      </cdr:spPr>
      <cdr:txBody>
        <a:bodyPr xmlns:a="http://schemas.openxmlformats.org/drawingml/2006/main" vertOverflow="clip" wrap="square" lIns="0" rtlCol="0">
          <a:spAutoFit/>
        </a:bodyPr>
        <a:lstStyle xmlns:a="http://schemas.openxmlformats.org/drawingml/2006/main"/>
        <a:p xmlns:a="http://schemas.openxmlformats.org/drawingml/2006/main">
          <a:pPr algn="ctr"/>
          <a:r>
            <a:rPr lang="zh-CN" altLang="en-US" sz="2000" dirty="0">
              <a:solidFill>
                <a:schemeClr val="tx1">
                  <a:lumMod val="75000"/>
                  <a:lumOff val="25000"/>
                </a:schemeClr>
              </a:solidFill>
              <a:latin typeface="+mn-ea"/>
              <a:ea typeface="+mn-ea"/>
            </a:rPr>
            <a:t>工学部就业率变化</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1061D-DF62-4518-8C15-EF9B3F435BEE}"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18D1C-9359-4F06-BEDC-37F1868CCD80}" type="slidenum">
              <a:rPr lang="zh-CN" altLang="en-US" smtClean="0"/>
              <a:t>‹#›</a:t>
            </a:fld>
            <a:endParaRPr lang="zh-CN" altLang="en-US"/>
          </a:p>
        </p:txBody>
      </p:sp>
    </p:spTree>
    <p:extLst>
      <p:ext uri="{BB962C8B-B14F-4D97-AF65-F5344CB8AC3E}">
        <p14:creationId xmlns:p14="http://schemas.microsoft.com/office/powerpoint/2010/main" val="26021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a:t>
            </a:fld>
            <a:endParaRPr lang="zh-CN" altLang="en-US"/>
          </a:p>
        </p:txBody>
      </p:sp>
    </p:spTree>
    <p:extLst>
      <p:ext uri="{BB962C8B-B14F-4D97-AF65-F5344CB8AC3E}">
        <p14:creationId xmlns:p14="http://schemas.microsoft.com/office/powerpoint/2010/main" val="422403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10</a:t>
            </a:fld>
            <a:endParaRPr lang="zh-CN" altLang="en-US"/>
          </a:p>
        </p:txBody>
      </p:sp>
    </p:spTree>
    <p:extLst>
      <p:ext uri="{BB962C8B-B14F-4D97-AF65-F5344CB8AC3E}">
        <p14:creationId xmlns:p14="http://schemas.microsoft.com/office/powerpoint/2010/main" val="28278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11</a:t>
            </a:fld>
            <a:endParaRPr lang="zh-CN" altLang="en-US"/>
          </a:p>
        </p:txBody>
      </p:sp>
    </p:spTree>
    <p:extLst>
      <p:ext uri="{BB962C8B-B14F-4D97-AF65-F5344CB8AC3E}">
        <p14:creationId xmlns:p14="http://schemas.microsoft.com/office/powerpoint/2010/main" val="341464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12</a:t>
            </a:fld>
            <a:endParaRPr lang="zh-CN" altLang="en-US"/>
          </a:p>
        </p:txBody>
      </p:sp>
    </p:spTree>
    <p:extLst>
      <p:ext uri="{BB962C8B-B14F-4D97-AF65-F5344CB8AC3E}">
        <p14:creationId xmlns:p14="http://schemas.microsoft.com/office/powerpoint/2010/main" val="207205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13</a:t>
            </a:fld>
            <a:endParaRPr lang="zh-CN" altLang="en-US"/>
          </a:p>
        </p:txBody>
      </p:sp>
    </p:spTree>
    <p:extLst>
      <p:ext uri="{BB962C8B-B14F-4D97-AF65-F5344CB8AC3E}">
        <p14:creationId xmlns:p14="http://schemas.microsoft.com/office/powerpoint/2010/main" val="256992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14</a:t>
            </a:fld>
            <a:endParaRPr lang="zh-CN" altLang="en-US"/>
          </a:p>
        </p:txBody>
      </p:sp>
    </p:spTree>
    <p:extLst>
      <p:ext uri="{BB962C8B-B14F-4D97-AF65-F5344CB8AC3E}">
        <p14:creationId xmlns:p14="http://schemas.microsoft.com/office/powerpoint/2010/main" val="161276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15</a:t>
            </a:fld>
            <a:endParaRPr lang="zh-CN" altLang="en-US"/>
          </a:p>
        </p:txBody>
      </p:sp>
    </p:spTree>
    <p:extLst>
      <p:ext uri="{BB962C8B-B14F-4D97-AF65-F5344CB8AC3E}">
        <p14:creationId xmlns:p14="http://schemas.microsoft.com/office/powerpoint/2010/main" val="92777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16</a:t>
            </a:fld>
            <a:endParaRPr lang="zh-CN" altLang="en-US"/>
          </a:p>
        </p:txBody>
      </p:sp>
    </p:spTree>
    <p:extLst>
      <p:ext uri="{BB962C8B-B14F-4D97-AF65-F5344CB8AC3E}">
        <p14:creationId xmlns:p14="http://schemas.microsoft.com/office/powerpoint/2010/main" val="3769334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20</a:t>
            </a:fld>
            <a:endParaRPr lang="zh-CN" altLang="en-US"/>
          </a:p>
        </p:txBody>
      </p:sp>
    </p:spTree>
    <p:extLst>
      <p:ext uri="{BB962C8B-B14F-4D97-AF65-F5344CB8AC3E}">
        <p14:creationId xmlns:p14="http://schemas.microsoft.com/office/powerpoint/2010/main" val="1025284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21</a:t>
            </a:fld>
            <a:endParaRPr lang="zh-CN" altLang="en-US"/>
          </a:p>
        </p:txBody>
      </p:sp>
    </p:spTree>
    <p:extLst>
      <p:ext uri="{BB962C8B-B14F-4D97-AF65-F5344CB8AC3E}">
        <p14:creationId xmlns:p14="http://schemas.microsoft.com/office/powerpoint/2010/main" val="37615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22</a:t>
            </a:fld>
            <a:endParaRPr lang="zh-CN" altLang="en-US"/>
          </a:p>
        </p:txBody>
      </p:sp>
    </p:spTree>
    <p:extLst>
      <p:ext uri="{BB962C8B-B14F-4D97-AF65-F5344CB8AC3E}">
        <p14:creationId xmlns:p14="http://schemas.microsoft.com/office/powerpoint/2010/main" val="2787950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a:t>
            </a:fld>
            <a:endParaRPr lang="zh-CN" altLang="en-US"/>
          </a:p>
        </p:txBody>
      </p:sp>
    </p:spTree>
    <p:extLst>
      <p:ext uri="{BB962C8B-B14F-4D97-AF65-F5344CB8AC3E}">
        <p14:creationId xmlns:p14="http://schemas.microsoft.com/office/powerpoint/2010/main" val="4043937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23</a:t>
            </a:fld>
            <a:endParaRPr lang="zh-CN" altLang="en-US"/>
          </a:p>
        </p:txBody>
      </p:sp>
    </p:spTree>
    <p:extLst>
      <p:ext uri="{BB962C8B-B14F-4D97-AF65-F5344CB8AC3E}">
        <p14:creationId xmlns:p14="http://schemas.microsoft.com/office/powerpoint/2010/main" val="1009133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24</a:t>
            </a:fld>
            <a:endParaRPr lang="zh-CN" altLang="en-US"/>
          </a:p>
        </p:txBody>
      </p:sp>
    </p:spTree>
    <p:extLst>
      <p:ext uri="{BB962C8B-B14F-4D97-AF65-F5344CB8AC3E}">
        <p14:creationId xmlns:p14="http://schemas.microsoft.com/office/powerpoint/2010/main" val="3014633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25</a:t>
            </a:fld>
            <a:endParaRPr lang="zh-CN" altLang="en-US"/>
          </a:p>
        </p:txBody>
      </p:sp>
    </p:spTree>
    <p:extLst>
      <p:ext uri="{BB962C8B-B14F-4D97-AF65-F5344CB8AC3E}">
        <p14:creationId xmlns:p14="http://schemas.microsoft.com/office/powerpoint/2010/main" val="2939013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26</a:t>
            </a:fld>
            <a:endParaRPr lang="zh-CN" altLang="en-US"/>
          </a:p>
        </p:txBody>
      </p:sp>
    </p:spTree>
    <p:extLst>
      <p:ext uri="{BB962C8B-B14F-4D97-AF65-F5344CB8AC3E}">
        <p14:creationId xmlns:p14="http://schemas.microsoft.com/office/powerpoint/2010/main" val="371013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27</a:t>
            </a:fld>
            <a:endParaRPr lang="zh-CN" altLang="en-US"/>
          </a:p>
        </p:txBody>
      </p:sp>
    </p:spTree>
    <p:extLst>
      <p:ext uri="{BB962C8B-B14F-4D97-AF65-F5344CB8AC3E}">
        <p14:creationId xmlns:p14="http://schemas.microsoft.com/office/powerpoint/2010/main" val="82715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28</a:t>
            </a:fld>
            <a:endParaRPr lang="zh-CN" altLang="en-US"/>
          </a:p>
        </p:txBody>
      </p:sp>
    </p:spTree>
    <p:extLst>
      <p:ext uri="{BB962C8B-B14F-4D97-AF65-F5344CB8AC3E}">
        <p14:creationId xmlns:p14="http://schemas.microsoft.com/office/powerpoint/2010/main" val="289873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29</a:t>
            </a:fld>
            <a:endParaRPr lang="zh-CN" altLang="en-US"/>
          </a:p>
        </p:txBody>
      </p:sp>
    </p:spTree>
    <p:extLst>
      <p:ext uri="{BB962C8B-B14F-4D97-AF65-F5344CB8AC3E}">
        <p14:creationId xmlns:p14="http://schemas.microsoft.com/office/powerpoint/2010/main" val="2457182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30</a:t>
            </a:fld>
            <a:endParaRPr lang="zh-CN" altLang="en-US"/>
          </a:p>
        </p:txBody>
      </p:sp>
    </p:spTree>
    <p:extLst>
      <p:ext uri="{BB962C8B-B14F-4D97-AF65-F5344CB8AC3E}">
        <p14:creationId xmlns:p14="http://schemas.microsoft.com/office/powerpoint/2010/main" val="2266942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31</a:t>
            </a:fld>
            <a:endParaRPr lang="zh-CN" altLang="en-US"/>
          </a:p>
        </p:txBody>
      </p:sp>
    </p:spTree>
    <p:extLst>
      <p:ext uri="{BB962C8B-B14F-4D97-AF65-F5344CB8AC3E}">
        <p14:creationId xmlns:p14="http://schemas.microsoft.com/office/powerpoint/2010/main" val="1237917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32</a:t>
            </a:fld>
            <a:endParaRPr lang="zh-CN" altLang="en-US"/>
          </a:p>
        </p:txBody>
      </p:sp>
    </p:spTree>
    <p:extLst>
      <p:ext uri="{BB962C8B-B14F-4D97-AF65-F5344CB8AC3E}">
        <p14:creationId xmlns:p14="http://schemas.microsoft.com/office/powerpoint/2010/main" val="285281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a:t>
            </a:fld>
            <a:endParaRPr lang="zh-CN" altLang="en-US"/>
          </a:p>
        </p:txBody>
      </p:sp>
    </p:spTree>
    <p:extLst>
      <p:ext uri="{BB962C8B-B14F-4D97-AF65-F5344CB8AC3E}">
        <p14:creationId xmlns:p14="http://schemas.microsoft.com/office/powerpoint/2010/main" val="4229673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33</a:t>
            </a:fld>
            <a:endParaRPr lang="zh-CN" altLang="en-US"/>
          </a:p>
        </p:txBody>
      </p:sp>
    </p:spTree>
    <p:extLst>
      <p:ext uri="{BB962C8B-B14F-4D97-AF65-F5344CB8AC3E}">
        <p14:creationId xmlns:p14="http://schemas.microsoft.com/office/powerpoint/2010/main" val="249305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34</a:t>
            </a:fld>
            <a:endParaRPr lang="zh-CN" altLang="en-US"/>
          </a:p>
        </p:txBody>
      </p:sp>
    </p:spTree>
    <p:extLst>
      <p:ext uri="{BB962C8B-B14F-4D97-AF65-F5344CB8AC3E}">
        <p14:creationId xmlns:p14="http://schemas.microsoft.com/office/powerpoint/2010/main" val="1569255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35</a:t>
            </a:fld>
            <a:endParaRPr lang="zh-CN" altLang="en-US"/>
          </a:p>
        </p:txBody>
      </p:sp>
    </p:spTree>
    <p:extLst>
      <p:ext uri="{BB962C8B-B14F-4D97-AF65-F5344CB8AC3E}">
        <p14:creationId xmlns:p14="http://schemas.microsoft.com/office/powerpoint/2010/main" val="203985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36</a:t>
            </a:fld>
            <a:endParaRPr lang="zh-CN" altLang="en-US"/>
          </a:p>
        </p:txBody>
      </p:sp>
    </p:spTree>
    <p:extLst>
      <p:ext uri="{BB962C8B-B14F-4D97-AF65-F5344CB8AC3E}">
        <p14:creationId xmlns:p14="http://schemas.microsoft.com/office/powerpoint/2010/main" val="3030279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37</a:t>
            </a:fld>
            <a:endParaRPr lang="zh-CN" altLang="en-US"/>
          </a:p>
        </p:txBody>
      </p:sp>
    </p:spTree>
    <p:extLst>
      <p:ext uri="{BB962C8B-B14F-4D97-AF65-F5344CB8AC3E}">
        <p14:creationId xmlns:p14="http://schemas.microsoft.com/office/powerpoint/2010/main" val="2125232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38</a:t>
            </a:fld>
            <a:endParaRPr lang="zh-CN" altLang="en-US"/>
          </a:p>
        </p:txBody>
      </p:sp>
    </p:spTree>
    <p:extLst>
      <p:ext uri="{BB962C8B-B14F-4D97-AF65-F5344CB8AC3E}">
        <p14:creationId xmlns:p14="http://schemas.microsoft.com/office/powerpoint/2010/main" val="3222164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39</a:t>
            </a:fld>
            <a:endParaRPr lang="zh-CN" altLang="en-US"/>
          </a:p>
        </p:txBody>
      </p:sp>
    </p:spTree>
    <p:extLst>
      <p:ext uri="{BB962C8B-B14F-4D97-AF65-F5344CB8AC3E}">
        <p14:creationId xmlns:p14="http://schemas.microsoft.com/office/powerpoint/2010/main" val="510264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40</a:t>
            </a:fld>
            <a:endParaRPr lang="zh-CN" altLang="en-US"/>
          </a:p>
        </p:txBody>
      </p:sp>
    </p:spTree>
    <p:extLst>
      <p:ext uri="{BB962C8B-B14F-4D97-AF65-F5344CB8AC3E}">
        <p14:creationId xmlns:p14="http://schemas.microsoft.com/office/powerpoint/2010/main" val="3695763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42</a:t>
            </a:fld>
            <a:endParaRPr lang="zh-CN" altLang="en-US"/>
          </a:p>
        </p:txBody>
      </p:sp>
    </p:spTree>
    <p:extLst>
      <p:ext uri="{BB962C8B-B14F-4D97-AF65-F5344CB8AC3E}">
        <p14:creationId xmlns:p14="http://schemas.microsoft.com/office/powerpoint/2010/main" val="95815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43</a:t>
            </a:fld>
            <a:endParaRPr lang="zh-CN" altLang="en-US"/>
          </a:p>
        </p:txBody>
      </p:sp>
    </p:spTree>
    <p:extLst>
      <p:ext uri="{BB962C8B-B14F-4D97-AF65-F5344CB8AC3E}">
        <p14:creationId xmlns:p14="http://schemas.microsoft.com/office/powerpoint/2010/main" val="423810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4</a:t>
            </a:fld>
            <a:endParaRPr lang="zh-CN" altLang="en-US"/>
          </a:p>
        </p:txBody>
      </p:sp>
    </p:spTree>
    <p:extLst>
      <p:ext uri="{BB962C8B-B14F-4D97-AF65-F5344CB8AC3E}">
        <p14:creationId xmlns:p14="http://schemas.microsoft.com/office/powerpoint/2010/main" val="2175810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44</a:t>
            </a:fld>
            <a:endParaRPr lang="zh-CN" altLang="en-US"/>
          </a:p>
        </p:txBody>
      </p:sp>
    </p:spTree>
    <p:extLst>
      <p:ext uri="{BB962C8B-B14F-4D97-AF65-F5344CB8AC3E}">
        <p14:creationId xmlns:p14="http://schemas.microsoft.com/office/powerpoint/2010/main" val="2950515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45</a:t>
            </a:fld>
            <a:endParaRPr lang="zh-CN" altLang="en-US"/>
          </a:p>
        </p:txBody>
      </p:sp>
    </p:spTree>
    <p:extLst>
      <p:ext uri="{BB962C8B-B14F-4D97-AF65-F5344CB8AC3E}">
        <p14:creationId xmlns:p14="http://schemas.microsoft.com/office/powerpoint/2010/main" val="1127360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5</a:t>
            </a:fld>
            <a:endParaRPr lang="zh-CN" altLang="en-US"/>
          </a:p>
        </p:txBody>
      </p:sp>
    </p:spTree>
    <p:extLst>
      <p:ext uri="{BB962C8B-B14F-4D97-AF65-F5344CB8AC3E}">
        <p14:creationId xmlns:p14="http://schemas.microsoft.com/office/powerpoint/2010/main" val="68728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6</a:t>
            </a:fld>
            <a:endParaRPr lang="zh-CN" altLang="en-US"/>
          </a:p>
        </p:txBody>
      </p:sp>
    </p:spTree>
    <p:extLst>
      <p:ext uri="{BB962C8B-B14F-4D97-AF65-F5344CB8AC3E}">
        <p14:creationId xmlns:p14="http://schemas.microsoft.com/office/powerpoint/2010/main" val="44171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7</a:t>
            </a:fld>
            <a:endParaRPr lang="zh-CN" altLang="en-US"/>
          </a:p>
        </p:txBody>
      </p:sp>
    </p:spTree>
    <p:extLst>
      <p:ext uri="{BB962C8B-B14F-4D97-AF65-F5344CB8AC3E}">
        <p14:creationId xmlns:p14="http://schemas.microsoft.com/office/powerpoint/2010/main" val="368280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8</a:t>
            </a:fld>
            <a:endParaRPr lang="zh-CN" altLang="en-US"/>
          </a:p>
        </p:txBody>
      </p:sp>
    </p:spTree>
    <p:extLst>
      <p:ext uri="{BB962C8B-B14F-4D97-AF65-F5344CB8AC3E}">
        <p14:creationId xmlns:p14="http://schemas.microsoft.com/office/powerpoint/2010/main" val="325757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018D1C-9359-4F06-BEDC-37F1868CCD80}" type="slidenum">
              <a:rPr lang="zh-CN" altLang="en-US" smtClean="0"/>
              <a:t>9</a:t>
            </a:fld>
            <a:endParaRPr lang="zh-CN" altLang="en-US"/>
          </a:p>
        </p:txBody>
      </p:sp>
    </p:spTree>
    <p:extLst>
      <p:ext uri="{BB962C8B-B14F-4D97-AF65-F5344CB8AC3E}">
        <p14:creationId xmlns:p14="http://schemas.microsoft.com/office/powerpoint/2010/main" val="44029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HuiHua-0">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椭圆 4">
            <a:extLst>
              <a:ext uri="{FF2B5EF4-FFF2-40B4-BE49-F238E27FC236}">
                <a16:creationId xmlns:a16="http://schemas.microsoft.com/office/drawing/2014/main" id="{7038B3F7-A0EF-4E9B-B59B-AFA11BCFAB32}"/>
              </a:ext>
            </a:extLst>
          </p:cNvPr>
          <p:cNvSpPr/>
          <p:nvPr userDrawn="1"/>
        </p:nvSpPr>
        <p:spPr>
          <a:xfrm>
            <a:off x="-3841104"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椭圆 5">
            <a:extLst>
              <a:ext uri="{FF2B5EF4-FFF2-40B4-BE49-F238E27FC236}">
                <a16:creationId xmlns:a16="http://schemas.microsoft.com/office/drawing/2014/main" id="{E7424FDD-80D9-4FF9-9947-2D3E9FB72181}"/>
              </a:ext>
            </a:extLst>
          </p:cNvPr>
          <p:cNvSpPr/>
          <p:nvPr userDrawn="1"/>
        </p:nvSpPr>
        <p:spPr>
          <a:xfrm>
            <a:off x="-3841104"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椭圆 6">
            <a:extLst>
              <a:ext uri="{FF2B5EF4-FFF2-40B4-BE49-F238E27FC236}">
                <a16:creationId xmlns:a16="http://schemas.microsoft.com/office/drawing/2014/main" id="{1ACA2C75-B88A-4470-9CC5-8FC5B20EB6AA}"/>
              </a:ext>
            </a:extLst>
          </p:cNvPr>
          <p:cNvSpPr/>
          <p:nvPr userDrawn="1"/>
        </p:nvSpPr>
        <p:spPr>
          <a:xfrm>
            <a:off x="16105112"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椭圆 7">
            <a:extLst>
              <a:ext uri="{FF2B5EF4-FFF2-40B4-BE49-F238E27FC236}">
                <a16:creationId xmlns:a16="http://schemas.microsoft.com/office/drawing/2014/main" id="{019FF35F-A6F2-4368-B732-684F9FFFD770}"/>
              </a:ext>
            </a:extLst>
          </p:cNvPr>
          <p:cNvSpPr/>
          <p:nvPr userDrawn="1"/>
        </p:nvSpPr>
        <p:spPr>
          <a:xfrm>
            <a:off x="16105112"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94357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uiHua-1">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2EE12A-0739-4302-AB73-93678D043122}"/>
              </a:ext>
            </a:extLst>
          </p:cNvPr>
          <p:cNvSpPr>
            <a:spLocks noGrp="1"/>
          </p:cNvSpPr>
          <p:nvPr>
            <p:ph type="dt" sz="half" idx="10"/>
          </p:nvPr>
        </p:nvSpPr>
        <p:spPr/>
        <p:txBody>
          <a:bodyPr/>
          <a:lstStyle/>
          <a:p>
            <a:fld id="{B0D570F1-3182-4F42-AB24-8592CE7A4B09}"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1C54DE52-C9A6-4D32-9879-BBEA8D8AD24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089EC0-21F3-4DA4-9100-8FF0726C1F63}"/>
              </a:ext>
            </a:extLst>
          </p:cNvPr>
          <p:cNvSpPr>
            <a:spLocks noGrp="1"/>
          </p:cNvSpPr>
          <p:nvPr>
            <p:ph type="sldNum" sz="quarter" idx="12"/>
          </p:nvPr>
        </p:nvSpPr>
        <p:spPr/>
        <p:txBody>
          <a:bodyPr/>
          <a:lstStyle/>
          <a:p>
            <a:fld id="{D30DAF1B-7C27-4B2C-94E2-155E133DD9A6}" type="slidenum">
              <a:rPr lang="zh-CN" altLang="en-US" smtClean="0"/>
              <a:t>‹#›</a:t>
            </a:fld>
            <a:endParaRPr lang="zh-CN" altLang="en-US"/>
          </a:p>
        </p:txBody>
      </p:sp>
      <p:sp>
        <p:nvSpPr>
          <p:cNvPr id="5" name="矩形 4">
            <a:extLst>
              <a:ext uri="{FF2B5EF4-FFF2-40B4-BE49-F238E27FC236}">
                <a16:creationId xmlns:a16="http://schemas.microsoft.com/office/drawing/2014/main" id="{660ED82F-12D8-459E-A3DF-52D1172053E5}"/>
              </a:ext>
            </a:extLst>
          </p:cNvPr>
          <p:cNvSpPr/>
          <p:nvPr userDrawn="1"/>
        </p:nvSpPr>
        <p:spPr>
          <a:xfrm>
            <a:off x="0" y="6822132"/>
            <a:ext cx="12192000" cy="71739"/>
          </a:xfrm>
          <a:prstGeom prst="rect">
            <a:avLst/>
          </a:prstGeom>
          <a:solidFill>
            <a:srgbClr val="0162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a:extLst>
              <a:ext uri="{FF2B5EF4-FFF2-40B4-BE49-F238E27FC236}">
                <a16:creationId xmlns:a16="http://schemas.microsoft.com/office/drawing/2014/main" id="{22ADD1D1-2524-449E-B614-FB056B378E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8281" y="265274"/>
            <a:ext cx="3108899" cy="480060"/>
          </a:xfrm>
          <a:prstGeom prst="rect">
            <a:avLst/>
          </a:prstGeom>
        </p:spPr>
      </p:pic>
      <p:pic>
        <p:nvPicPr>
          <p:cNvPr id="15" name="图片 14">
            <a:extLst>
              <a:ext uri="{FF2B5EF4-FFF2-40B4-BE49-F238E27FC236}">
                <a16:creationId xmlns:a16="http://schemas.microsoft.com/office/drawing/2014/main" id="{22EFE8D7-102A-4E04-B394-8E80392948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821" y="265274"/>
            <a:ext cx="477635" cy="480060"/>
          </a:xfrm>
          <a:prstGeom prst="rect">
            <a:avLst/>
          </a:prstGeom>
        </p:spPr>
      </p:pic>
      <p:sp>
        <p:nvSpPr>
          <p:cNvPr id="23" name="椭圆 22">
            <a:extLst>
              <a:ext uri="{FF2B5EF4-FFF2-40B4-BE49-F238E27FC236}">
                <a16:creationId xmlns:a16="http://schemas.microsoft.com/office/drawing/2014/main" id="{14808F3E-13DD-40C5-99B4-A7414FB9C4BA}"/>
              </a:ext>
            </a:extLst>
          </p:cNvPr>
          <p:cNvSpPr/>
          <p:nvPr userDrawn="1"/>
        </p:nvSpPr>
        <p:spPr>
          <a:xfrm>
            <a:off x="-3841104"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椭圆 23">
            <a:extLst>
              <a:ext uri="{FF2B5EF4-FFF2-40B4-BE49-F238E27FC236}">
                <a16:creationId xmlns:a16="http://schemas.microsoft.com/office/drawing/2014/main" id="{423A4CAD-B0A7-479A-B619-1030473EC03E}"/>
              </a:ext>
            </a:extLst>
          </p:cNvPr>
          <p:cNvSpPr/>
          <p:nvPr userDrawn="1"/>
        </p:nvSpPr>
        <p:spPr>
          <a:xfrm>
            <a:off x="-3841104"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椭圆 24">
            <a:extLst>
              <a:ext uri="{FF2B5EF4-FFF2-40B4-BE49-F238E27FC236}">
                <a16:creationId xmlns:a16="http://schemas.microsoft.com/office/drawing/2014/main" id="{308BB179-5D43-4231-BD95-9FC787540CB8}"/>
              </a:ext>
            </a:extLst>
          </p:cNvPr>
          <p:cNvSpPr/>
          <p:nvPr userDrawn="1"/>
        </p:nvSpPr>
        <p:spPr>
          <a:xfrm>
            <a:off x="16105112"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椭圆 25">
            <a:extLst>
              <a:ext uri="{FF2B5EF4-FFF2-40B4-BE49-F238E27FC236}">
                <a16:creationId xmlns:a16="http://schemas.microsoft.com/office/drawing/2014/main" id="{5111BFC0-AD4B-45A1-8D8D-D229473FF589}"/>
              </a:ext>
            </a:extLst>
          </p:cNvPr>
          <p:cNvSpPr/>
          <p:nvPr userDrawn="1"/>
        </p:nvSpPr>
        <p:spPr>
          <a:xfrm>
            <a:off x="16105112"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04364443"/>
      </p:ext>
    </p:extLst>
  </p:cSld>
  <p:clrMapOvr>
    <a:masterClrMapping/>
  </p:clrMapOvr>
  <p:extLst mod="1">
    <p:ext uri="{DCECCB84-F9BA-43D5-87BE-67443E8EF086}">
      <p15:sldGuideLst xmlns:p15="http://schemas.microsoft.com/office/powerpoint/2012/main">
        <p15:guide id="1" pos="3840" userDrawn="1">
          <p15:clr>
            <a:srgbClr val="FBAE40"/>
          </p15:clr>
        </p15:guide>
        <p15:guide id="2" pos="7469" userDrawn="1">
          <p15:clr>
            <a:srgbClr val="FBAE40"/>
          </p15:clr>
        </p15:guide>
        <p15:guide id="3" pos="211" userDrawn="1">
          <p15:clr>
            <a:srgbClr val="FBAE40"/>
          </p15:clr>
        </p15:guide>
        <p15:guide id="4" orient="horz" pos="2160" userDrawn="1">
          <p15:clr>
            <a:srgbClr val="FBAE40"/>
          </p15:clr>
        </p15:guide>
        <p15:guide id="5" orient="horz" pos="482" userDrawn="1">
          <p15:clr>
            <a:srgbClr val="FBAE40"/>
          </p15:clr>
        </p15:guide>
        <p15:guide id="6" orient="horz" pos="3838" userDrawn="1">
          <p15:clr>
            <a:srgbClr val="FBAE40"/>
          </p15:clr>
        </p15:guide>
        <p15:guide id="7" pos="34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uiHua-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63078E4-A7C2-44F3-A985-989E4EA96757}"/>
              </a:ext>
            </a:extLst>
          </p:cNvPr>
          <p:cNvSpPr>
            <a:spLocks noGrp="1"/>
          </p:cNvSpPr>
          <p:nvPr>
            <p:ph type="dt" sz="half" idx="10"/>
          </p:nvPr>
        </p:nvSpPr>
        <p:spPr/>
        <p:txBody>
          <a:bodyPr/>
          <a:lstStyle/>
          <a:p>
            <a:fld id="{C764DE79-268F-4C1A-8933-263129D2AF90}" type="datetimeFigureOut">
              <a:rPr lang="en-US" smtClean="0"/>
              <a:t>4/12/2019</a:t>
            </a:fld>
            <a:endParaRPr lang="en-US" dirty="0"/>
          </a:p>
        </p:txBody>
      </p:sp>
      <p:sp>
        <p:nvSpPr>
          <p:cNvPr id="4" name="页脚占位符 3">
            <a:extLst>
              <a:ext uri="{FF2B5EF4-FFF2-40B4-BE49-F238E27FC236}">
                <a16:creationId xmlns:a16="http://schemas.microsoft.com/office/drawing/2014/main" id="{615B64C8-A397-4F28-879A-C685039992E3}"/>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3BE439D7-0EBD-4023-9C8E-7C46017E3F04}"/>
              </a:ext>
            </a:extLst>
          </p:cNvPr>
          <p:cNvSpPr>
            <a:spLocks noGrp="1"/>
          </p:cNvSpPr>
          <p:nvPr>
            <p:ph type="sldNum" sz="quarter" idx="12"/>
          </p:nvPr>
        </p:nvSpPr>
        <p:spPr/>
        <p:txBody>
          <a:bodyPr/>
          <a:lstStyle/>
          <a:p>
            <a:fld id="{48F63A3B-78C7-47BE-AE5E-E10140E04643}" type="slidenum">
              <a:rPr lang="en-US" smtClean="0"/>
              <a:t>‹#›</a:t>
            </a:fld>
            <a:endParaRPr lang="en-US" dirty="0"/>
          </a:p>
        </p:txBody>
      </p:sp>
      <p:pic>
        <p:nvPicPr>
          <p:cNvPr id="6" name="图片 5">
            <a:extLst>
              <a:ext uri="{FF2B5EF4-FFF2-40B4-BE49-F238E27FC236}">
                <a16:creationId xmlns:a16="http://schemas.microsoft.com/office/drawing/2014/main" id="{AC6C9C5F-F368-4AB1-9D5E-CFA2693F24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2264" y="265274"/>
            <a:ext cx="3108899" cy="480060"/>
          </a:xfrm>
          <a:prstGeom prst="rect">
            <a:avLst/>
          </a:prstGeom>
        </p:spPr>
      </p:pic>
      <p:pic>
        <p:nvPicPr>
          <p:cNvPr id="7" name="图片 6">
            <a:extLst>
              <a:ext uri="{FF2B5EF4-FFF2-40B4-BE49-F238E27FC236}">
                <a16:creationId xmlns:a16="http://schemas.microsoft.com/office/drawing/2014/main" id="{8A9F2AEB-69AE-4DED-B06F-7EB323726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11" y="265274"/>
            <a:ext cx="466180" cy="480060"/>
          </a:xfrm>
          <a:prstGeom prst="rect">
            <a:avLst/>
          </a:prstGeom>
        </p:spPr>
      </p:pic>
      <p:grpSp>
        <p:nvGrpSpPr>
          <p:cNvPr id="15" name="组合 14">
            <a:extLst>
              <a:ext uri="{FF2B5EF4-FFF2-40B4-BE49-F238E27FC236}">
                <a16:creationId xmlns:a16="http://schemas.microsoft.com/office/drawing/2014/main" id="{4F560704-F35C-48B9-A55D-35D284EA0C99}"/>
              </a:ext>
            </a:extLst>
          </p:cNvPr>
          <p:cNvGrpSpPr/>
          <p:nvPr userDrawn="1"/>
        </p:nvGrpSpPr>
        <p:grpSpPr>
          <a:xfrm>
            <a:off x="-683" y="6230286"/>
            <a:ext cx="12192684" cy="627714"/>
            <a:chOff x="0" y="5877765"/>
            <a:chExt cx="12330037" cy="980237"/>
          </a:xfrm>
        </p:grpSpPr>
        <p:sp>
          <p:nvSpPr>
            <p:cNvPr id="16" name="任意多边形: 形状 15">
              <a:extLst>
                <a:ext uri="{FF2B5EF4-FFF2-40B4-BE49-F238E27FC236}">
                  <a16:creationId xmlns:a16="http://schemas.microsoft.com/office/drawing/2014/main" id="{7206AEB8-A4CC-4A6F-AB91-74DB8AB80C99}"/>
                </a:ext>
              </a:extLst>
            </p:cNvPr>
            <p:cNvSpPr/>
            <p:nvPr/>
          </p:nvSpPr>
          <p:spPr>
            <a:xfrm>
              <a:off x="0" y="5877765"/>
              <a:ext cx="12330037" cy="980237"/>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7" name="任意多边形: 形状 16">
              <a:extLst>
                <a:ext uri="{FF2B5EF4-FFF2-40B4-BE49-F238E27FC236}">
                  <a16:creationId xmlns:a16="http://schemas.microsoft.com/office/drawing/2014/main" id="{1AE933BA-72F5-4222-B6FC-1EA1C56B1D16}"/>
                </a:ext>
              </a:extLst>
            </p:cNvPr>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sp>
        <p:nvSpPr>
          <p:cNvPr id="18" name="椭圆 17">
            <a:extLst>
              <a:ext uri="{FF2B5EF4-FFF2-40B4-BE49-F238E27FC236}">
                <a16:creationId xmlns:a16="http://schemas.microsoft.com/office/drawing/2014/main" id="{12D761E2-E3DB-40FA-AC81-86F69D69B941}"/>
              </a:ext>
            </a:extLst>
          </p:cNvPr>
          <p:cNvSpPr/>
          <p:nvPr userDrawn="1"/>
        </p:nvSpPr>
        <p:spPr>
          <a:xfrm>
            <a:off x="-3841104"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椭圆 18">
            <a:extLst>
              <a:ext uri="{FF2B5EF4-FFF2-40B4-BE49-F238E27FC236}">
                <a16:creationId xmlns:a16="http://schemas.microsoft.com/office/drawing/2014/main" id="{F5E30A47-BAC2-4364-AB77-422B955B5B8E}"/>
              </a:ext>
            </a:extLst>
          </p:cNvPr>
          <p:cNvSpPr/>
          <p:nvPr userDrawn="1"/>
        </p:nvSpPr>
        <p:spPr>
          <a:xfrm>
            <a:off x="-3841104"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椭圆 19">
            <a:extLst>
              <a:ext uri="{FF2B5EF4-FFF2-40B4-BE49-F238E27FC236}">
                <a16:creationId xmlns:a16="http://schemas.microsoft.com/office/drawing/2014/main" id="{ED4732D3-7056-4A7F-99CF-41A742739F40}"/>
              </a:ext>
            </a:extLst>
          </p:cNvPr>
          <p:cNvSpPr/>
          <p:nvPr userDrawn="1"/>
        </p:nvSpPr>
        <p:spPr>
          <a:xfrm>
            <a:off x="16105112"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椭圆 20">
            <a:extLst>
              <a:ext uri="{FF2B5EF4-FFF2-40B4-BE49-F238E27FC236}">
                <a16:creationId xmlns:a16="http://schemas.microsoft.com/office/drawing/2014/main" id="{A641D651-658F-45F7-8162-A4A2C6AA51FB}"/>
              </a:ext>
            </a:extLst>
          </p:cNvPr>
          <p:cNvSpPr/>
          <p:nvPr userDrawn="1"/>
        </p:nvSpPr>
        <p:spPr>
          <a:xfrm>
            <a:off x="16105112"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88558243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47" userDrawn="1">
          <p15:clr>
            <a:srgbClr val="FBAE40"/>
          </p15:clr>
        </p15:guide>
        <p15:guide id="4" pos="7333" userDrawn="1">
          <p15:clr>
            <a:srgbClr val="FBAE40"/>
          </p15:clr>
        </p15:guide>
        <p15:guide id="5" orient="horz" pos="482" userDrawn="1">
          <p15:clr>
            <a:srgbClr val="FBAE40"/>
          </p15:clr>
        </p15:guide>
        <p15:guide id="6" orient="horz" pos="388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DE8DCC4-9690-4CCE-ADA5-9103B7AB281E}"/>
              </a:ext>
            </a:extLst>
          </p:cNvPr>
          <p:cNvSpPr/>
          <p:nvPr userDrawn="1"/>
        </p:nvSpPr>
        <p:spPr>
          <a:xfrm>
            <a:off x="-3841104"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椭圆 2">
            <a:extLst>
              <a:ext uri="{FF2B5EF4-FFF2-40B4-BE49-F238E27FC236}">
                <a16:creationId xmlns:a16="http://schemas.microsoft.com/office/drawing/2014/main" id="{EFE0A87A-C5BF-45EA-94FC-B46C9EC179D0}"/>
              </a:ext>
            </a:extLst>
          </p:cNvPr>
          <p:cNvSpPr/>
          <p:nvPr userDrawn="1"/>
        </p:nvSpPr>
        <p:spPr>
          <a:xfrm>
            <a:off x="-3841104"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a:extLst>
              <a:ext uri="{FF2B5EF4-FFF2-40B4-BE49-F238E27FC236}">
                <a16:creationId xmlns:a16="http://schemas.microsoft.com/office/drawing/2014/main" id="{78633E9F-59D7-4DD8-9BFB-ADA2E38C2900}"/>
              </a:ext>
            </a:extLst>
          </p:cNvPr>
          <p:cNvSpPr/>
          <p:nvPr userDrawn="1"/>
        </p:nvSpPr>
        <p:spPr>
          <a:xfrm>
            <a:off x="16105112" y="9981728"/>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椭圆 4">
            <a:extLst>
              <a:ext uri="{FF2B5EF4-FFF2-40B4-BE49-F238E27FC236}">
                <a16:creationId xmlns:a16="http://schemas.microsoft.com/office/drawing/2014/main" id="{2F05944C-B7E2-4FB0-84A5-4F24060FF97B}"/>
              </a:ext>
            </a:extLst>
          </p:cNvPr>
          <p:cNvSpPr/>
          <p:nvPr userDrawn="1"/>
        </p:nvSpPr>
        <p:spPr>
          <a:xfrm>
            <a:off x="16105112" y="-233164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09552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674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34327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4/12/2019</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86571914"/>
      </p:ext>
    </p:extLst>
  </p:cSld>
  <p:clrMap bg1="lt1" tx1="dk1" bg2="lt2" tx2="dk2" accent1="accent1" accent2="accent2" accent3="accent3" accent4="accent4" accent5="accent5" accent6="accent6" hlink="hlink" folHlink="folHlink"/>
  <p:sldLayoutIdLst>
    <p:sldLayoutId id="2147483667" r:id="rId1"/>
    <p:sldLayoutId id="2147483655" r:id="rId2"/>
    <p:sldLayoutId id="2147483674" r:id="rId3"/>
    <p:sldLayoutId id="2147483672"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830835"/>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39.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3.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slideLayout" Target="../slideLayouts/slideLayout3.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image" Target="../media/image44.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image" Target="../media/image43.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chart" Target="../charts/chart4.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1.jpg"/><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62.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hyperlink" Target="http://suo.im/5q88Nc" TargetMode="External"/><Relationship Id="rId5" Type="http://schemas.openxmlformats.org/officeDocument/2006/relationships/image" Target="../media/image64.sv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496006B-50E6-4CA0-B5B2-C82A11B62977}"/>
              </a:ext>
            </a:extLst>
          </p:cNvPr>
          <p:cNvPicPr>
            <a:picLocks noChangeAspect="1"/>
          </p:cNvPicPr>
          <p:nvPr/>
        </p:nvPicPr>
        <p:blipFill rotWithShape="1">
          <a:blip r:embed="rId3">
            <a:extLst>
              <a:ext uri="{28A0092B-C50C-407E-A947-70E740481C1C}">
                <a14:useLocalDpi xmlns:a14="http://schemas.microsoft.com/office/drawing/2010/main" val="0"/>
              </a:ext>
            </a:extLst>
          </a:blip>
          <a:srcRect l="8991" t="24607" r="7651"/>
          <a:stretch/>
        </p:blipFill>
        <p:spPr>
          <a:xfrm>
            <a:off x="-28352" y="0"/>
            <a:ext cx="12220352" cy="5951165"/>
          </a:xfrm>
          <a:prstGeom prst="rect">
            <a:avLst/>
          </a:prstGeom>
        </p:spPr>
      </p:pic>
      <p:sp>
        <p:nvSpPr>
          <p:cNvPr id="3" name="矩形 2">
            <a:extLst>
              <a:ext uri="{FF2B5EF4-FFF2-40B4-BE49-F238E27FC236}">
                <a16:creationId xmlns:a16="http://schemas.microsoft.com/office/drawing/2014/main" id="{FCC49F70-2C48-4CE8-919D-3060A1C19366}"/>
              </a:ext>
            </a:extLst>
          </p:cNvPr>
          <p:cNvSpPr/>
          <p:nvPr/>
        </p:nvSpPr>
        <p:spPr>
          <a:xfrm>
            <a:off x="-28352" y="3284984"/>
            <a:ext cx="12228015" cy="3573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7BF1A3FA-227D-4876-8283-E5E6A2A792CC}"/>
              </a:ext>
            </a:extLst>
          </p:cNvPr>
          <p:cNvGrpSpPr/>
          <p:nvPr/>
        </p:nvGrpSpPr>
        <p:grpSpPr>
          <a:xfrm>
            <a:off x="-28352" y="2491716"/>
            <a:ext cx="12248288" cy="1492236"/>
            <a:chOff x="-11336" y="3068960"/>
            <a:chExt cx="12248288" cy="1492236"/>
          </a:xfrm>
        </p:grpSpPr>
        <p:sp>
          <p:nvSpPr>
            <p:cNvPr id="24" name="任意多边形: 形状 23">
              <a:extLst>
                <a:ext uri="{FF2B5EF4-FFF2-40B4-BE49-F238E27FC236}">
                  <a16:creationId xmlns:a16="http://schemas.microsoft.com/office/drawing/2014/main" id="{1D6999CB-7453-4D9B-8F38-6056F0CC154B}"/>
                </a:ext>
              </a:extLst>
            </p:cNvPr>
            <p:cNvSpPr/>
            <p:nvPr/>
          </p:nvSpPr>
          <p:spPr>
            <a:xfrm>
              <a:off x="-11336" y="3068960"/>
              <a:ext cx="12248288" cy="868404"/>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00983F26-81D5-4320-98A8-7A2881C1108F}"/>
                </a:ext>
              </a:extLst>
            </p:cNvPr>
            <p:cNvGrpSpPr/>
            <p:nvPr/>
          </p:nvGrpSpPr>
          <p:grpSpPr>
            <a:xfrm>
              <a:off x="-11336" y="3344656"/>
              <a:ext cx="12228016" cy="1216540"/>
              <a:chOff x="-11336" y="3344656"/>
              <a:chExt cx="12203336" cy="1216540"/>
            </a:xfrm>
          </p:grpSpPr>
          <p:sp>
            <p:nvSpPr>
              <p:cNvPr id="18" name="任意多边形: 形状 17">
                <a:extLst>
                  <a:ext uri="{FF2B5EF4-FFF2-40B4-BE49-F238E27FC236}">
                    <a16:creationId xmlns:a16="http://schemas.microsoft.com/office/drawing/2014/main" id="{EAAADC13-97B1-4474-8889-BE91E4B63361}"/>
                  </a:ext>
                </a:extLst>
              </p:cNvPr>
              <p:cNvSpPr/>
              <p:nvPr/>
            </p:nvSpPr>
            <p:spPr>
              <a:xfrm>
                <a:off x="-11336" y="3344656"/>
                <a:ext cx="12203336" cy="627593"/>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a:extLst>
                  <a:ext uri="{FF2B5EF4-FFF2-40B4-BE49-F238E27FC236}">
                    <a16:creationId xmlns:a16="http://schemas.microsoft.com/office/drawing/2014/main" id="{D8E71B60-C49D-4FC7-BA64-9AD0A1B95600}"/>
                  </a:ext>
                </a:extLst>
              </p:cNvPr>
              <p:cNvSpPr/>
              <p:nvPr/>
            </p:nvSpPr>
            <p:spPr>
              <a:xfrm flipH="1" flipV="1">
                <a:off x="-8982" y="3933055"/>
                <a:ext cx="12200981" cy="628141"/>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1" name="组合 40">
            <a:extLst>
              <a:ext uri="{FF2B5EF4-FFF2-40B4-BE49-F238E27FC236}">
                <a16:creationId xmlns:a16="http://schemas.microsoft.com/office/drawing/2014/main" id="{062A663E-DAC4-42C8-B434-8B19A3A93008}"/>
              </a:ext>
            </a:extLst>
          </p:cNvPr>
          <p:cNvGrpSpPr/>
          <p:nvPr/>
        </p:nvGrpSpPr>
        <p:grpSpPr>
          <a:xfrm>
            <a:off x="1919536" y="4881839"/>
            <a:ext cx="8357619" cy="430887"/>
            <a:chOff x="1919536" y="4881843"/>
            <a:chExt cx="8357618" cy="430887"/>
          </a:xfrm>
        </p:grpSpPr>
        <p:sp>
          <p:nvSpPr>
            <p:cNvPr id="2" name="文本框 1">
              <a:extLst>
                <a:ext uri="{FF2B5EF4-FFF2-40B4-BE49-F238E27FC236}">
                  <a16:creationId xmlns:a16="http://schemas.microsoft.com/office/drawing/2014/main" id="{C3CFFED2-DA8E-44D5-B23C-B75C88662CED}"/>
                </a:ext>
              </a:extLst>
            </p:cNvPr>
            <p:cNvSpPr txBox="1"/>
            <p:nvPr/>
          </p:nvSpPr>
          <p:spPr>
            <a:xfrm>
              <a:off x="1919536" y="4881843"/>
              <a:ext cx="8357618" cy="430887"/>
            </a:xfrm>
            <a:prstGeom prst="rect">
              <a:avLst/>
            </a:prstGeom>
            <a:noFill/>
          </p:spPr>
          <p:txBody>
            <a:bodyPr wrap="square" rtlCol="0">
              <a:spAutoFit/>
            </a:bodyPr>
            <a:lstStyle/>
            <a:p>
              <a:pPr algn="ctr"/>
              <a:r>
                <a:rPr lang="en-US" altLang="zh-CN" sz="2200" dirty="0" err="1">
                  <a:solidFill>
                    <a:schemeClr val="tx2">
                      <a:lumMod val="40000"/>
                      <a:lumOff val="60000"/>
                    </a:schemeClr>
                  </a:solidFill>
                </a:rPr>
                <a:t>HuiHua</a:t>
              </a:r>
              <a:r>
                <a:rPr lang="en-US" altLang="zh-CN" sz="2200" dirty="0">
                  <a:solidFill>
                    <a:schemeClr val="tx2">
                      <a:lumMod val="40000"/>
                      <a:lumOff val="60000"/>
                    </a:schemeClr>
                  </a:solidFill>
                </a:rPr>
                <a:t> College of  Hebei Normal University</a:t>
              </a:r>
              <a:endParaRPr lang="zh-CN" altLang="en-US" sz="2200" dirty="0">
                <a:solidFill>
                  <a:schemeClr val="tx2">
                    <a:lumMod val="40000"/>
                    <a:lumOff val="60000"/>
                  </a:schemeClr>
                </a:solidFill>
              </a:endParaRPr>
            </a:p>
          </p:txBody>
        </p:sp>
        <p:cxnSp>
          <p:nvCxnSpPr>
            <p:cNvPr id="30" name="直接连接符 29">
              <a:extLst>
                <a:ext uri="{FF2B5EF4-FFF2-40B4-BE49-F238E27FC236}">
                  <a16:creationId xmlns:a16="http://schemas.microsoft.com/office/drawing/2014/main" id="{8F268414-082B-41AB-9B44-D6B8669F5BB8}"/>
                </a:ext>
              </a:extLst>
            </p:cNvPr>
            <p:cNvCxnSpPr>
              <a:cxnSpLocks/>
            </p:cNvCxnSpPr>
            <p:nvPr/>
          </p:nvCxnSpPr>
          <p:spPr>
            <a:xfrm>
              <a:off x="2303351" y="5111538"/>
              <a:ext cx="1119758" cy="0"/>
            </a:xfrm>
            <a:prstGeom prst="line">
              <a:avLst/>
            </a:prstGeom>
            <a:ln w="19050" cap="rnd">
              <a:gradFill flip="none" rotWithShape="1">
                <a:gsLst>
                  <a:gs pos="0">
                    <a:schemeClr val="tx2">
                      <a:lumMod val="40000"/>
                      <a:lumOff val="60000"/>
                      <a:alpha val="50000"/>
                    </a:schemeClr>
                  </a:gs>
                  <a:gs pos="50000">
                    <a:schemeClr val="tx2">
                      <a:lumMod val="40000"/>
                      <a:lumOff val="60000"/>
                      <a:alpha val="80000"/>
                    </a:schemeClr>
                  </a:gs>
                  <a:gs pos="100000">
                    <a:schemeClr val="tx2">
                      <a:lumMod val="40000"/>
                      <a:lumOff val="60000"/>
                    </a:schemeClr>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CD0B1C-1DE7-4CD1-9D77-1B2130E2251C}"/>
                </a:ext>
              </a:extLst>
            </p:cNvPr>
            <p:cNvCxnSpPr>
              <a:cxnSpLocks/>
            </p:cNvCxnSpPr>
            <p:nvPr/>
          </p:nvCxnSpPr>
          <p:spPr>
            <a:xfrm flipH="1">
              <a:off x="8760296" y="5097286"/>
              <a:ext cx="1119758" cy="0"/>
            </a:xfrm>
            <a:prstGeom prst="line">
              <a:avLst/>
            </a:prstGeom>
            <a:ln w="19050" cap="rnd">
              <a:gradFill flip="none" rotWithShape="1">
                <a:gsLst>
                  <a:gs pos="0">
                    <a:schemeClr val="tx2">
                      <a:lumMod val="40000"/>
                      <a:lumOff val="60000"/>
                      <a:alpha val="50000"/>
                    </a:schemeClr>
                  </a:gs>
                  <a:gs pos="50000">
                    <a:schemeClr val="tx2">
                      <a:lumMod val="40000"/>
                      <a:lumOff val="60000"/>
                      <a:alpha val="80000"/>
                    </a:schemeClr>
                  </a:gs>
                  <a:gs pos="100000">
                    <a:schemeClr val="tx2">
                      <a:lumMod val="40000"/>
                      <a:lumOff val="60000"/>
                    </a:schemeClr>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C96637B9-0B51-494F-8874-CC486F05AAC6}"/>
              </a:ext>
            </a:extLst>
          </p:cNvPr>
          <p:cNvSpPr txBox="1"/>
          <p:nvPr/>
        </p:nvSpPr>
        <p:spPr>
          <a:xfrm>
            <a:off x="5041540" y="5751111"/>
            <a:ext cx="2088232" cy="400110"/>
          </a:xfrm>
          <a:prstGeom prst="rect">
            <a:avLst/>
          </a:prstGeom>
          <a:noFill/>
        </p:spPr>
        <p:txBody>
          <a:bodyPr wrap="square" lIns="0" rtlCol="0">
            <a:spAutoFit/>
          </a:bodyPr>
          <a:lstStyle/>
          <a:p>
            <a:pPr algn="ctr"/>
            <a:r>
              <a:rPr lang="zh-CN" altLang="en-US" sz="2000" dirty="0">
                <a:solidFill>
                  <a:schemeClr val="tx1">
                    <a:lumMod val="50000"/>
                    <a:lumOff val="50000"/>
                  </a:schemeClr>
                </a:solidFill>
                <a:latin typeface="微软雅黑 Light" panose="020B0502040204020203" pitchFamily="34" charset="-122"/>
                <a:ea typeface="微软雅黑 Light" panose="020B0502040204020203" pitchFamily="34" charset="-122"/>
              </a:rPr>
              <a:t>设计：吴宗震 </a:t>
            </a:r>
          </a:p>
        </p:txBody>
      </p:sp>
      <p:sp>
        <p:nvSpPr>
          <p:cNvPr id="36" name="文本框 35">
            <a:extLst>
              <a:ext uri="{FF2B5EF4-FFF2-40B4-BE49-F238E27FC236}">
                <a16:creationId xmlns:a16="http://schemas.microsoft.com/office/drawing/2014/main" id="{EA87BC88-0B76-4FEF-BC5C-986C7ED6EDF6}"/>
              </a:ext>
            </a:extLst>
          </p:cNvPr>
          <p:cNvSpPr txBox="1"/>
          <p:nvPr/>
        </p:nvSpPr>
        <p:spPr>
          <a:xfrm>
            <a:off x="2151048" y="3970071"/>
            <a:ext cx="8136904" cy="769441"/>
          </a:xfrm>
          <a:prstGeom prst="rect">
            <a:avLst/>
          </a:prstGeom>
          <a:noFill/>
        </p:spPr>
        <p:txBody>
          <a:bodyPr wrap="square" lIns="0" rtlCol="0">
            <a:spAutoFit/>
          </a:bodyPr>
          <a:lstStyle/>
          <a:p>
            <a:pPr algn="ctr"/>
            <a:r>
              <a:rPr lang="zh-CN" altLang="en-US" sz="4400" dirty="0">
                <a:solidFill>
                  <a:schemeClr val="accent1"/>
                </a:solidFill>
                <a:latin typeface="+mj-ea"/>
                <a:ea typeface="微软简" pitchFamily="2" charset="-122"/>
              </a:rPr>
              <a:t>河北师范大学汇华学院 </a:t>
            </a:r>
            <a:r>
              <a:rPr lang="en-US" altLang="zh-CN" sz="4400" dirty="0">
                <a:solidFill>
                  <a:schemeClr val="accent1"/>
                </a:solidFill>
                <a:latin typeface="+mj-ea"/>
                <a:ea typeface="微软简" pitchFamily="2" charset="-122"/>
              </a:rPr>
              <a:t>PPT </a:t>
            </a:r>
            <a:r>
              <a:rPr lang="zh-CN" altLang="en-US" sz="4400" dirty="0">
                <a:solidFill>
                  <a:schemeClr val="accent1"/>
                </a:solidFill>
                <a:latin typeface="+mj-ea"/>
                <a:ea typeface="微软简" pitchFamily="2" charset="-122"/>
              </a:rPr>
              <a:t>模板</a:t>
            </a:r>
          </a:p>
        </p:txBody>
      </p:sp>
    </p:spTree>
    <p:extLst>
      <p:ext uri="{BB962C8B-B14F-4D97-AF65-F5344CB8AC3E}">
        <p14:creationId xmlns:p14="http://schemas.microsoft.com/office/powerpoint/2010/main" val="283562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9AA5470-0AEC-4D81-BFB9-598C29CA8053}"/>
              </a:ext>
            </a:extLst>
          </p:cNvPr>
          <p:cNvGrpSpPr/>
          <p:nvPr/>
        </p:nvGrpSpPr>
        <p:grpSpPr>
          <a:xfrm>
            <a:off x="561580" y="1556792"/>
            <a:ext cx="5237083" cy="3744416"/>
            <a:chOff x="1127447" y="1556792"/>
            <a:chExt cx="3714654" cy="3744416"/>
          </a:xfrm>
        </p:grpSpPr>
        <p:sp>
          <p:nvSpPr>
            <p:cNvPr id="3" name="矩形 2">
              <a:extLst>
                <a:ext uri="{FF2B5EF4-FFF2-40B4-BE49-F238E27FC236}">
                  <a16:creationId xmlns:a16="http://schemas.microsoft.com/office/drawing/2014/main" id="{7481B0B1-6C58-4B47-9AC2-E0C92F1E12BC}"/>
                </a:ext>
              </a:extLst>
            </p:cNvPr>
            <p:cNvSpPr/>
            <p:nvPr/>
          </p:nvSpPr>
          <p:spPr>
            <a:xfrm>
              <a:off x="1127448" y="1556792"/>
              <a:ext cx="3708066" cy="3744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03A148F3-91F1-4268-BD59-891AEFBE60B6}"/>
                </a:ext>
              </a:extLst>
            </p:cNvPr>
            <p:cNvCxnSpPr>
              <a:cxnSpLocks/>
            </p:cNvCxnSpPr>
            <p:nvPr/>
          </p:nvCxnSpPr>
          <p:spPr>
            <a:xfrm>
              <a:off x="1127447" y="1556792"/>
              <a:ext cx="371465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4CCD8EC8-0F41-42F2-8055-A7CB138BB27F}"/>
              </a:ext>
            </a:extLst>
          </p:cNvPr>
          <p:cNvGrpSpPr/>
          <p:nvPr/>
        </p:nvGrpSpPr>
        <p:grpSpPr>
          <a:xfrm>
            <a:off x="6393337" y="1556792"/>
            <a:ext cx="5237083" cy="3744416"/>
            <a:chOff x="7349901" y="1556792"/>
            <a:chExt cx="3714655" cy="3744416"/>
          </a:xfrm>
        </p:grpSpPr>
        <p:sp>
          <p:nvSpPr>
            <p:cNvPr id="4" name="矩形 3">
              <a:extLst>
                <a:ext uri="{FF2B5EF4-FFF2-40B4-BE49-F238E27FC236}">
                  <a16:creationId xmlns:a16="http://schemas.microsoft.com/office/drawing/2014/main" id="{04C13BFB-DB8C-4E39-B003-6800B6D4847D}"/>
                </a:ext>
              </a:extLst>
            </p:cNvPr>
            <p:cNvSpPr/>
            <p:nvPr/>
          </p:nvSpPr>
          <p:spPr>
            <a:xfrm>
              <a:off x="7349901" y="1556792"/>
              <a:ext cx="3714655" cy="3744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BFB4837A-E884-46C4-BD55-935D5BDC6693}"/>
                </a:ext>
              </a:extLst>
            </p:cNvPr>
            <p:cNvCxnSpPr>
              <a:cxnSpLocks/>
            </p:cNvCxnSpPr>
            <p:nvPr/>
          </p:nvCxnSpPr>
          <p:spPr>
            <a:xfrm>
              <a:off x="7349901" y="1556792"/>
              <a:ext cx="3714654"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4EBBF5EE-7CF5-4417-A12D-951977AB2BEC}"/>
              </a:ext>
            </a:extLst>
          </p:cNvPr>
          <p:cNvSpPr txBox="1"/>
          <p:nvPr/>
        </p:nvSpPr>
        <p:spPr>
          <a:xfrm>
            <a:off x="911426" y="1957287"/>
            <a:ext cx="1737479" cy="923330"/>
          </a:xfrm>
          <a:prstGeom prst="rect">
            <a:avLst/>
          </a:prstGeom>
          <a:noFill/>
        </p:spPr>
        <p:txBody>
          <a:bodyPr wrap="square" lIns="0" rtlCol="0">
            <a:spAutoFit/>
          </a:bodyPr>
          <a:lstStyle/>
          <a:p>
            <a:pPr algn="dist"/>
            <a:r>
              <a:rPr lang="en-US" altLang="zh-CN" sz="5400" dirty="0">
                <a:solidFill>
                  <a:schemeClr val="tx2">
                    <a:lumMod val="20000"/>
                    <a:lumOff val="80000"/>
                    <a:alpha val="80000"/>
                  </a:schemeClr>
                </a:solidFill>
                <a:ea typeface="微软简" pitchFamily="2" charset="-122"/>
                <a:cs typeface="Segoe UI Light" panose="020B0502040204020203" pitchFamily="34" charset="0"/>
              </a:rPr>
              <a:t>Title</a:t>
            </a:r>
            <a:endParaRPr lang="zh-CN" altLang="en-US" sz="5400" dirty="0">
              <a:solidFill>
                <a:schemeClr val="tx2">
                  <a:lumMod val="20000"/>
                  <a:lumOff val="80000"/>
                  <a:alpha val="80000"/>
                </a:schemeClr>
              </a:solidFill>
              <a:ea typeface="微软简" pitchFamily="2" charset="-122"/>
              <a:cs typeface="Segoe UI Light" panose="020B0502040204020203" pitchFamily="34" charset="0"/>
            </a:endParaRPr>
          </a:p>
        </p:txBody>
      </p:sp>
      <p:sp>
        <p:nvSpPr>
          <p:cNvPr id="13" name="文本框 12">
            <a:extLst>
              <a:ext uri="{FF2B5EF4-FFF2-40B4-BE49-F238E27FC236}">
                <a16:creationId xmlns:a16="http://schemas.microsoft.com/office/drawing/2014/main" id="{47ED13C4-B941-45D3-9BB5-F09FDAF05748}"/>
              </a:ext>
            </a:extLst>
          </p:cNvPr>
          <p:cNvSpPr txBox="1"/>
          <p:nvPr/>
        </p:nvSpPr>
        <p:spPr>
          <a:xfrm>
            <a:off x="911424" y="1895731"/>
            <a:ext cx="1080120" cy="523220"/>
          </a:xfrm>
          <a:prstGeom prst="rect">
            <a:avLst/>
          </a:prstGeom>
          <a:noFill/>
        </p:spPr>
        <p:txBody>
          <a:bodyPr wrap="square" lIns="0" rtlCol="0">
            <a:spAutoFit/>
          </a:bodyPr>
          <a:lstStyle/>
          <a:p>
            <a:pPr algn="dist"/>
            <a:r>
              <a:rPr lang="zh-CN" altLang="en-US" sz="2800" dirty="0">
                <a:solidFill>
                  <a:schemeClr val="accent1"/>
                </a:solidFill>
                <a:latin typeface="+mj-ea"/>
                <a:ea typeface="微软简" pitchFamily="2" charset="-122"/>
              </a:rPr>
              <a:t>标题</a:t>
            </a:r>
          </a:p>
        </p:txBody>
      </p:sp>
      <p:sp>
        <p:nvSpPr>
          <p:cNvPr id="15" name="文本框 14">
            <a:extLst>
              <a:ext uri="{FF2B5EF4-FFF2-40B4-BE49-F238E27FC236}">
                <a16:creationId xmlns:a16="http://schemas.microsoft.com/office/drawing/2014/main" id="{03FB10DD-DDE0-4978-8CA6-D648E53C4393}"/>
              </a:ext>
            </a:extLst>
          </p:cNvPr>
          <p:cNvSpPr txBox="1"/>
          <p:nvPr/>
        </p:nvSpPr>
        <p:spPr>
          <a:xfrm>
            <a:off x="6744074" y="1957287"/>
            <a:ext cx="1737479" cy="923330"/>
          </a:xfrm>
          <a:prstGeom prst="rect">
            <a:avLst/>
          </a:prstGeom>
          <a:noFill/>
        </p:spPr>
        <p:txBody>
          <a:bodyPr wrap="square" lIns="0" rtlCol="0">
            <a:spAutoFit/>
          </a:bodyPr>
          <a:lstStyle/>
          <a:p>
            <a:pPr algn="dist"/>
            <a:r>
              <a:rPr lang="en-US" altLang="zh-CN" sz="5400" dirty="0">
                <a:solidFill>
                  <a:schemeClr val="accent3">
                    <a:lumMod val="40000"/>
                    <a:lumOff val="60000"/>
                    <a:alpha val="80000"/>
                  </a:schemeClr>
                </a:solidFill>
                <a:ea typeface="微软简" pitchFamily="2" charset="-122"/>
                <a:cs typeface="Segoe UI Light" panose="020B0502040204020203" pitchFamily="34" charset="0"/>
              </a:rPr>
              <a:t>Title</a:t>
            </a:r>
            <a:endParaRPr lang="zh-CN" altLang="en-US" sz="5400" dirty="0">
              <a:solidFill>
                <a:schemeClr val="accent3">
                  <a:lumMod val="40000"/>
                  <a:lumOff val="60000"/>
                  <a:alpha val="80000"/>
                </a:schemeClr>
              </a:solidFill>
              <a:ea typeface="微软简" pitchFamily="2" charset="-122"/>
              <a:cs typeface="Segoe UI Light" panose="020B0502040204020203" pitchFamily="34" charset="0"/>
            </a:endParaRPr>
          </a:p>
        </p:txBody>
      </p:sp>
      <p:sp>
        <p:nvSpPr>
          <p:cNvPr id="16" name="文本框 15">
            <a:extLst>
              <a:ext uri="{FF2B5EF4-FFF2-40B4-BE49-F238E27FC236}">
                <a16:creationId xmlns:a16="http://schemas.microsoft.com/office/drawing/2014/main" id="{F25BDC63-58CA-4618-8BF9-E79151BED523}"/>
              </a:ext>
            </a:extLst>
          </p:cNvPr>
          <p:cNvSpPr txBox="1"/>
          <p:nvPr/>
        </p:nvSpPr>
        <p:spPr>
          <a:xfrm>
            <a:off x="6744072" y="1895731"/>
            <a:ext cx="1080120" cy="523220"/>
          </a:xfrm>
          <a:prstGeom prst="rect">
            <a:avLst/>
          </a:prstGeom>
          <a:noFill/>
        </p:spPr>
        <p:txBody>
          <a:bodyPr wrap="square" lIns="0" rtlCol="0">
            <a:spAutoFit/>
          </a:bodyPr>
          <a:lstStyle/>
          <a:p>
            <a:pPr algn="dist"/>
            <a:r>
              <a:rPr lang="zh-CN" altLang="en-US" sz="2800" dirty="0">
                <a:solidFill>
                  <a:schemeClr val="accent4"/>
                </a:solidFill>
                <a:latin typeface="+mj-ea"/>
                <a:ea typeface="微软简" pitchFamily="2" charset="-122"/>
              </a:rPr>
              <a:t>标题</a:t>
            </a:r>
          </a:p>
        </p:txBody>
      </p:sp>
      <p:sp>
        <p:nvSpPr>
          <p:cNvPr id="17" name="文本框 16">
            <a:extLst>
              <a:ext uri="{FF2B5EF4-FFF2-40B4-BE49-F238E27FC236}">
                <a16:creationId xmlns:a16="http://schemas.microsoft.com/office/drawing/2014/main" id="{194557CC-9BB1-4EA8-A210-1292E056F339}"/>
              </a:ext>
            </a:extLst>
          </p:cNvPr>
          <p:cNvSpPr txBox="1"/>
          <p:nvPr/>
        </p:nvSpPr>
        <p:spPr>
          <a:xfrm>
            <a:off x="911424" y="2880616"/>
            <a:ext cx="4392488" cy="1851404"/>
          </a:xfrm>
          <a:prstGeom prst="rect">
            <a:avLst/>
          </a:prstGeom>
          <a:noFill/>
        </p:spPr>
        <p:txBody>
          <a:bodyPr wrap="square" lIns="0" rtlCol="0">
            <a:spAutoFit/>
          </a:bodyPr>
          <a:lstStyle/>
          <a:p>
            <a:pPr marL="342891" indent="-342891">
              <a:lnSpc>
                <a:spcPct val="200000"/>
              </a:lnSpc>
              <a:buFont typeface="Arial" panose="020B0604020202020204" pitchFamily="34" charset="0"/>
              <a:buChar char="•"/>
            </a:pPr>
            <a:r>
              <a:rPr lang="zh-CN" altLang="en-US" sz="2000" dirty="0">
                <a:solidFill>
                  <a:schemeClr val="tx1">
                    <a:lumMod val="65000"/>
                    <a:lumOff val="35000"/>
                  </a:schemeClr>
                </a:solidFill>
                <a:latin typeface="+mn-ea"/>
              </a:rPr>
              <a:t>请在这里输入内容</a:t>
            </a:r>
            <a:endParaRPr lang="en-US" altLang="zh-CN" sz="2000" dirty="0">
              <a:solidFill>
                <a:schemeClr val="tx1">
                  <a:lumMod val="65000"/>
                  <a:lumOff val="35000"/>
                </a:schemeClr>
              </a:solidFill>
              <a:latin typeface="+mn-ea"/>
            </a:endParaRPr>
          </a:p>
          <a:p>
            <a:pPr marL="342891" indent="-342891">
              <a:lnSpc>
                <a:spcPct val="200000"/>
              </a:lnSpc>
              <a:buFont typeface="Arial" panose="020B0604020202020204" pitchFamily="34" charset="0"/>
              <a:buChar char="•"/>
            </a:pPr>
            <a:r>
              <a:rPr lang="zh-CN" altLang="en-US" sz="2000" dirty="0">
                <a:solidFill>
                  <a:schemeClr val="tx1">
                    <a:lumMod val="65000"/>
                    <a:lumOff val="35000"/>
                  </a:schemeClr>
                </a:solidFill>
                <a:latin typeface="+mn-ea"/>
              </a:rPr>
              <a:t>请在这里输入内容</a:t>
            </a:r>
            <a:endParaRPr lang="en-US" altLang="zh-CN" sz="2000" dirty="0">
              <a:solidFill>
                <a:schemeClr val="tx1">
                  <a:lumMod val="65000"/>
                  <a:lumOff val="35000"/>
                </a:schemeClr>
              </a:solidFill>
              <a:latin typeface="+mn-ea"/>
            </a:endParaRPr>
          </a:p>
          <a:p>
            <a:pPr marL="342891" indent="-342891">
              <a:lnSpc>
                <a:spcPct val="200000"/>
              </a:lnSpc>
              <a:buFont typeface="Arial" panose="020B0604020202020204" pitchFamily="34" charset="0"/>
              <a:buChar char="•"/>
            </a:pPr>
            <a:r>
              <a:rPr lang="zh-CN" altLang="en-US" sz="2000" dirty="0">
                <a:solidFill>
                  <a:schemeClr val="tx1">
                    <a:lumMod val="65000"/>
                    <a:lumOff val="35000"/>
                  </a:schemeClr>
                </a:solidFill>
                <a:latin typeface="+mn-ea"/>
              </a:rPr>
              <a:t>请在这里输入内容</a:t>
            </a:r>
            <a:endParaRPr lang="en-US" altLang="zh-CN" sz="2000" dirty="0">
              <a:solidFill>
                <a:schemeClr val="tx1">
                  <a:lumMod val="65000"/>
                  <a:lumOff val="35000"/>
                </a:schemeClr>
              </a:solidFill>
              <a:latin typeface="+mn-ea"/>
            </a:endParaRPr>
          </a:p>
        </p:txBody>
      </p:sp>
      <p:sp>
        <p:nvSpPr>
          <p:cNvPr id="18" name="文本框 17">
            <a:extLst>
              <a:ext uri="{FF2B5EF4-FFF2-40B4-BE49-F238E27FC236}">
                <a16:creationId xmlns:a16="http://schemas.microsoft.com/office/drawing/2014/main" id="{A96E0F8F-FEC7-42E1-A32A-3BF0862E8463}"/>
              </a:ext>
            </a:extLst>
          </p:cNvPr>
          <p:cNvSpPr txBox="1"/>
          <p:nvPr/>
        </p:nvSpPr>
        <p:spPr>
          <a:xfrm>
            <a:off x="6740624" y="2880616"/>
            <a:ext cx="4392488" cy="1851404"/>
          </a:xfrm>
          <a:prstGeom prst="rect">
            <a:avLst/>
          </a:prstGeom>
          <a:noFill/>
        </p:spPr>
        <p:txBody>
          <a:bodyPr wrap="square" lIns="0" rtlCol="0">
            <a:spAutoFit/>
          </a:bodyPr>
          <a:lstStyle/>
          <a:p>
            <a:pPr marL="342891" indent="-342891">
              <a:lnSpc>
                <a:spcPct val="200000"/>
              </a:lnSpc>
              <a:buFont typeface="Arial" panose="020B0604020202020204" pitchFamily="34" charset="0"/>
              <a:buChar char="•"/>
            </a:pPr>
            <a:r>
              <a:rPr lang="zh-CN" altLang="en-US" sz="2000" dirty="0">
                <a:solidFill>
                  <a:schemeClr val="tx1">
                    <a:lumMod val="65000"/>
                    <a:lumOff val="35000"/>
                  </a:schemeClr>
                </a:solidFill>
                <a:latin typeface="+mn-ea"/>
              </a:rPr>
              <a:t>请在这里输入内容</a:t>
            </a:r>
            <a:endParaRPr lang="en-US" altLang="zh-CN" sz="2000" dirty="0">
              <a:solidFill>
                <a:schemeClr val="tx1">
                  <a:lumMod val="65000"/>
                  <a:lumOff val="35000"/>
                </a:schemeClr>
              </a:solidFill>
              <a:latin typeface="+mn-ea"/>
            </a:endParaRPr>
          </a:p>
          <a:p>
            <a:pPr marL="342891" indent="-342891">
              <a:lnSpc>
                <a:spcPct val="200000"/>
              </a:lnSpc>
              <a:buFont typeface="Arial" panose="020B0604020202020204" pitchFamily="34" charset="0"/>
              <a:buChar char="•"/>
            </a:pPr>
            <a:r>
              <a:rPr lang="zh-CN" altLang="en-US" sz="2000" dirty="0">
                <a:solidFill>
                  <a:schemeClr val="tx1">
                    <a:lumMod val="65000"/>
                    <a:lumOff val="35000"/>
                  </a:schemeClr>
                </a:solidFill>
                <a:latin typeface="+mn-ea"/>
              </a:rPr>
              <a:t>请在这里输入内容</a:t>
            </a:r>
            <a:endParaRPr lang="en-US" altLang="zh-CN" sz="2000" dirty="0">
              <a:solidFill>
                <a:schemeClr val="tx1">
                  <a:lumMod val="65000"/>
                  <a:lumOff val="35000"/>
                </a:schemeClr>
              </a:solidFill>
              <a:latin typeface="+mn-ea"/>
            </a:endParaRPr>
          </a:p>
          <a:p>
            <a:pPr marL="342891" indent="-342891">
              <a:lnSpc>
                <a:spcPct val="200000"/>
              </a:lnSpc>
              <a:buFont typeface="Arial" panose="020B0604020202020204" pitchFamily="34" charset="0"/>
              <a:buChar char="•"/>
            </a:pPr>
            <a:r>
              <a:rPr lang="zh-CN" altLang="en-US" sz="2000" dirty="0">
                <a:solidFill>
                  <a:schemeClr val="tx1">
                    <a:lumMod val="65000"/>
                    <a:lumOff val="35000"/>
                  </a:schemeClr>
                </a:solidFill>
                <a:latin typeface="+mn-ea"/>
              </a:rPr>
              <a:t>请在这里输入内容</a:t>
            </a:r>
            <a:endParaRPr lang="en-US" altLang="zh-CN" sz="2000" dirty="0">
              <a:solidFill>
                <a:schemeClr val="tx1">
                  <a:lumMod val="65000"/>
                  <a:lumOff val="35000"/>
                </a:schemeClr>
              </a:solidFill>
              <a:latin typeface="+mn-ea"/>
            </a:endParaRPr>
          </a:p>
        </p:txBody>
      </p:sp>
      <p:sp>
        <p:nvSpPr>
          <p:cNvPr id="19" name="矩形 18">
            <a:extLst>
              <a:ext uri="{FF2B5EF4-FFF2-40B4-BE49-F238E27FC236}">
                <a16:creationId xmlns:a16="http://schemas.microsoft.com/office/drawing/2014/main" id="{0180A707-941C-4E22-AE5E-BDF411250939}"/>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纯文字类</a:t>
            </a:r>
          </a:p>
        </p:txBody>
      </p:sp>
    </p:spTree>
    <p:extLst>
      <p:ext uri="{BB962C8B-B14F-4D97-AF65-F5344CB8AC3E}">
        <p14:creationId xmlns:p14="http://schemas.microsoft.com/office/powerpoint/2010/main" val="326312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C1784DD-6065-4F2F-86F2-3BBFB66AC4B1}"/>
              </a:ext>
            </a:extLst>
          </p:cNvPr>
          <p:cNvSpPr/>
          <p:nvPr/>
        </p:nvSpPr>
        <p:spPr>
          <a:xfrm>
            <a:off x="550864" y="1556792"/>
            <a:ext cx="11090275" cy="18722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5E53259-8D38-45ED-B99C-CF3C94CB0178}"/>
              </a:ext>
            </a:extLst>
          </p:cNvPr>
          <p:cNvSpPr/>
          <p:nvPr/>
        </p:nvSpPr>
        <p:spPr>
          <a:xfrm>
            <a:off x="550864" y="3429000"/>
            <a:ext cx="11090275" cy="187220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BDA9CC5-4AD8-4A3A-88A1-C15B80B41E5A}"/>
              </a:ext>
            </a:extLst>
          </p:cNvPr>
          <p:cNvSpPr txBox="1"/>
          <p:nvPr/>
        </p:nvSpPr>
        <p:spPr>
          <a:xfrm>
            <a:off x="1127448" y="2092418"/>
            <a:ext cx="1440160" cy="461665"/>
          </a:xfrm>
          <a:prstGeom prst="rect">
            <a:avLst/>
          </a:prstGeom>
          <a:noFill/>
        </p:spPr>
        <p:txBody>
          <a:bodyPr wrap="square" lIns="0" rtlCol="0">
            <a:spAutoFit/>
          </a:bodyPr>
          <a:lstStyle/>
          <a:p>
            <a:pPr algn="l"/>
            <a:r>
              <a:rPr lang="zh-CN" altLang="en-US" sz="2400" b="1" dirty="0">
                <a:solidFill>
                  <a:schemeClr val="accent1"/>
                </a:solidFill>
                <a:latin typeface="+mj-ea"/>
                <a:ea typeface="+mj-ea"/>
              </a:rPr>
              <a:t>你的标题</a:t>
            </a:r>
          </a:p>
        </p:txBody>
      </p:sp>
      <p:cxnSp>
        <p:nvCxnSpPr>
          <p:cNvPr id="8" name="直接连接符 7">
            <a:extLst>
              <a:ext uri="{FF2B5EF4-FFF2-40B4-BE49-F238E27FC236}">
                <a16:creationId xmlns:a16="http://schemas.microsoft.com/office/drawing/2014/main" id="{DAAA9FE0-4EE6-4293-BAAB-20BFB3989110}"/>
              </a:ext>
            </a:extLst>
          </p:cNvPr>
          <p:cNvCxnSpPr>
            <a:cxnSpLocks/>
          </p:cNvCxnSpPr>
          <p:nvPr/>
        </p:nvCxnSpPr>
        <p:spPr>
          <a:xfrm>
            <a:off x="1127448" y="2636839"/>
            <a:ext cx="1728192"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0F9FDA9-31D1-4C1F-BE91-ADCD7F276D82}"/>
              </a:ext>
            </a:extLst>
          </p:cNvPr>
          <p:cNvSpPr txBox="1"/>
          <p:nvPr/>
        </p:nvSpPr>
        <p:spPr>
          <a:xfrm>
            <a:off x="1127448" y="2586993"/>
            <a:ext cx="1440160" cy="369332"/>
          </a:xfrm>
          <a:prstGeom prst="rect">
            <a:avLst/>
          </a:prstGeom>
          <a:noFill/>
        </p:spPr>
        <p:txBody>
          <a:bodyPr wrap="square" lIns="0" rtlCol="0">
            <a:spAutoFit/>
          </a:bodyPr>
          <a:lstStyle/>
          <a:p>
            <a:pPr algn="l"/>
            <a:r>
              <a:rPr lang="en-US" altLang="zh-CN" dirty="0">
                <a:solidFill>
                  <a:schemeClr val="bg1">
                    <a:lumMod val="75000"/>
                  </a:schemeClr>
                </a:solidFill>
              </a:rPr>
              <a:t>Your title</a:t>
            </a:r>
            <a:endParaRPr lang="zh-CN" altLang="en-US" dirty="0">
              <a:solidFill>
                <a:schemeClr val="bg1">
                  <a:lumMod val="75000"/>
                </a:schemeClr>
              </a:solidFill>
            </a:endParaRPr>
          </a:p>
        </p:txBody>
      </p:sp>
      <p:sp>
        <p:nvSpPr>
          <p:cNvPr id="11" name="文本框 10">
            <a:extLst>
              <a:ext uri="{FF2B5EF4-FFF2-40B4-BE49-F238E27FC236}">
                <a16:creationId xmlns:a16="http://schemas.microsoft.com/office/drawing/2014/main" id="{077DE8D0-4C57-4DD4-A24B-E5363E26DB4F}"/>
              </a:ext>
            </a:extLst>
          </p:cNvPr>
          <p:cNvSpPr txBox="1"/>
          <p:nvPr/>
        </p:nvSpPr>
        <p:spPr>
          <a:xfrm>
            <a:off x="1137028" y="4015989"/>
            <a:ext cx="1440160" cy="461665"/>
          </a:xfrm>
          <a:prstGeom prst="rect">
            <a:avLst/>
          </a:prstGeom>
          <a:noFill/>
        </p:spPr>
        <p:txBody>
          <a:bodyPr wrap="square" lIns="0" rtlCol="0">
            <a:spAutoFit/>
          </a:bodyPr>
          <a:lstStyle/>
          <a:p>
            <a:pPr algn="l"/>
            <a:r>
              <a:rPr lang="zh-CN" altLang="en-US" sz="2400" b="1" dirty="0">
                <a:solidFill>
                  <a:schemeClr val="bg1"/>
                </a:solidFill>
                <a:latin typeface="+mj-ea"/>
                <a:ea typeface="+mj-ea"/>
              </a:rPr>
              <a:t>你的标题</a:t>
            </a:r>
          </a:p>
        </p:txBody>
      </p:sp>
      <p:cxnSp>
        <p:nvCxnSpPr>
          <p:cNvPr id="12" name="直接连接符 11">
            <a:extLst>
              <a:ext uri="{FF2B5EF4-FFF2-40B4-BE49-F238E27FC236}">
                <a16:creationId xmlns:a16="http://schemas.microsoft.com/office/drawing/2014/main" id="{75F5769B-DBFF-4B6D-9B1C-4F83B007FF24}"/>
              </a:ext>
            </a:extLst>
          </p:cNvPr>
          <p:cNvCxnSpPr>
            <a:cxnSpLocks/>
          </p:cNvCxnSpPr>
          <p:nvPr/>
        </p:nvCxnSpPr>
        <p:spPr>
          <a:xfrm>
            <a:off x="1132464" y="4507589"/>
            <a:ext cx="1728192" cy="0"/>
          </a:xfrm>
          <a:prstGeom prst="line">
            <a:avLst/>
          </a:prstGeom>
          <a:ln>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9F2D1A8-0792-429F-A946-00638FB08635}"/>
              </a:ext>
            </a:extLst>
          </p:cNvPr>
          <p:cNvSpPr txBox="1"/>
          <p:nvPr/>
        </p:nvSpPr>
        <p:spPr>
          <a:xfrm>
            <a:off x="1132464" y="4457744"/>
            <a:ext cx="1440160" cy="369332"/>
          </a:xfrm>
          <a:prstGeom prst="rect">
            <a:avLst/>
          </a:prstGeom>
          <a:noFill/>
        </p:spPr>
        <p:txBody>
          <a:bodyPr wrap="square" lIns="0" rtlCol="0">
            <a:spAutoFit/>
          </a:bodyPr>
          <a:lstStyle/>
          <a:p>
            <a:pPr algn="l"/>
            <a:r>
              <a:rPr lang="en-US" altLang="zh-CN" dirty="0">
                <a:solidFill>
                  <a:schemeClr val="accent1"/>
                </a:solidFill>
              </a:rPr>
              <a:t>Your title</a:t>
            </a:r>
            <a:endParaRPr lang="zh-CN" altLang="en-US" dirty="0">
              <a:solidFill>
                <a:schemeClr val="accent1"/>
              </a:solidFill>
            </a:endParaRPr>
          </a:p>
        </p:txBody>
      </p:sp>
      <p:pic>
        <p:nvPicPr>
          <p:cNvPr id="39" name="图形 38">
            <a:extLst>
              <a:ext uri="{FF2B5EF4-FFF2-40B4-BE49-F238E27FC236}">
                <a16:creationId xmlns:a16="http://schemas.microsoft.com/office/drawing/2014/main" id="{FD37F84C-E7DE-4CB5-B1DE-6F7C372A3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8347" y="1923511"/>
            <a:ext cx="609600" cy="609600"/>
          </a:xfrm>
          <a:prstGeom prst="rect">
            <a:avLst/>
          </a:prstGeom>
        </p:spPr>
      </p:pic>
      <p:pic>
        <p:nvPicPr>
          <p:cNvPr id="41" name="图形 40">
            <a:extLst>
              <a:ext uri="{FF2B5EF4-FFF2-40B4-BE49-F238E27FC236}">
                <a16:creationId xmlns:a16="http://schemas.microsoft.com/office/drawing/2014/main" id="{53486BE3-9479-4392-9A16-6B664CD37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4260" y="1887084"/>
            <a:ext cx="609600" cy="609600"/>
          </a:xfrm>
          <a:prstGeom prst="rect">
            <a:avLst/>
          </a:prstGeom>
        </p:spPr>
      </p:pic>
      <p:pic>
        <p:nvPicPr>
          <p:cNvPr id="43" name="图形 42">
            <a:extLst>
              <a:ext uri="{FF2B5EF4-FFF2-40B4-BE49-F238E27FC236}">
                <a16:creationId xmlns:a16="http://schemas.microsoft.com/office/drawing/2014/main" id="{AB366787-0955-4197-AD60-09B572A76A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50173" y="1887084"/>
            <a:ext cx="609600" cy="609600"/>
          </a:xfrm>
          <a:prstGeom prst="rect">
            <a:avLst/>
          </a:prstGeom>
        </p:spPr>
      </p:pic>
      <p:pic>
        <p:nvPicPr>
          <p:cNvPr id="45" name="图形 44">
            <a:extLst>
              <a:ext uri="{FF2B5EF4-FFF2-40B4-BE49-F238E27FC236}">
                <a16:creationId xmlns:a16="http://schemas.microsoft.com/office/drawing/2014/main" id="{12D8818B-DB11-4025-A432-DB0CB7973F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26087" y="1887084"/>
            <a:ext cx="609600" cy="609600"/>
          </a:xfrm>
          <a:prstGeom prst="rect">
            <a:avLst/>
          </a:prstGeom>
        </p:spPr>
      </p:pic>
      <p:pic>
        <p:nvPicPr>
          <p:cNvPr id="48" name="图形 47">
            <a:extLst>
              <a:ext uri="{FF2B5EF4-FFF2-40B4-BE49-F238E27FC236}">
                <a16:creationId xmlns:a16="http://schemas.microsoft.com/office/drawing/2014/main" id="{CA753903-F0C7-4192-B762-C53AD5B403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22433" y="1887084"/>
            <a:ext cx="609600" cy="609600"/>
          </a:xfrm>
          <a:prstGeom prst="rect">
            <a:avLst/>
          </a:prstGeom>
        </p:spPr>
      </p:pic>
      <p:sp>
        <p:nvSpPr>
          <p:cNvPr id="58" name="文本框 57">
            <a:extLst>
              <a:ext uri="{FF2B5EF4-FFF2-40B4-BE49-F238E27FC236}">
                <a16:creationId xmlns:a16="http://schemas.microsoft.com/office/drawing/2014/main" id="{9979ACD1-5B81-4DA5-ABA7-EDE8EA42DA6F}"/>
              </a:ext>
            </a:extLst>
          </p:cNvPr>
          <p:cNvSpPr txBox="1"/>
          <p:nvPr/>
        </p:nvSpPr>
        <p:spPr>
          <a:xfrm>
            <a:off x="3816078" y="2650015"/>
            <a:ext cx="1086764" cy="646331"/>
          </a:xfrm>
          <a:prstGeom prst="rect">
            <a:avLst/>
          </a:prstGeom>
          <a:noFill/>
        </p:spPr>
        <p:txBody>
          <a:bodyPr wrap="square" lIns="0" rtlCol="0">
            <a:spAutoFit/>
          </a:bodyPr>
          <a:lstStyle/>
          <a:p>
            <a:pPr algn="l"/>
            <a:r>
              <a:rPr lang="zh-CN" altLang="en-US" dirty="0">
                <a:solidFill>
                  <a:schemeClr val="accent1"/>
                </a:solidFill>
                <a:latin typeface="+mn-ea"/>
              </a:rPr>
              <a:t>请在这里输入文字</a:t>
            </a:r>
          </a:p>
        </p:txBody>
      </p:sp>
      <p:sp>
        <p:nvSpPr>
          <p:cNvPr id="59" name="文本框 58">
            <a:extLst>
              <a:ext uri="{FF2B5EF4-FFF2-40B4-BE49-F238E27FC236}">
                <a16:creationId xmlns:a16="http://schemas.microsoft.com/office/drawing/2014/main" id="{1A285C17-6D03-428C-937C-626D053927B8}"/>
              </a:ext>
            </a:extLst>
          </p:cNvPr>
          <p:cNvSpPr txBox="1"/>
          <p:nvPr/>
        </p:nvSpPr>
        <p:spPr>
          <a:xfrm>
            <a:off x="5340165" y="2650015"/>
            <a:ext cx="1086764" cy="646331"/>
          </a:xfrm>
          <a:prstGeom prst="rect">
            <a:avLst/>
          </a:prstGeom>
          <a:noFill/>
        </p:spPr>
        <p:txBody>
          <a:bodyPr wrap="square" lIns="0" rtlCol="0">
            <a:spAutoFit/>
          </a:bodyPr>
          <a:lstStyle/>
          <a:p>
            <a:pPr algn="l"/>
            <a:r>
              <a:rPr lang="zh-CN" altLang="en-US" dirty="0">
                <a:solidFill>
                  <a:schemeClr val="accent1"/>
                </a:solidFill>
                <a:latin typeface="+mn-ea"/>
              </a:rPr>
              <a:t>请在这里输入文字</a:t>
            </a:r>
          </a:p>
        </p:txBody>
      </p:sp>
      <p:sp>
        <p:nvSpPr>
          <p:cNvPr id="60" name="文本框 59">
            <a:extLst>
              <a:ext uri="{FF2B5EF4-FFF2-40B4-BE49-F238E27FC236}">
                <a16:creationId xmlns:a16="http://schemas.microsoft.com/office/drawing/2014/main" id="{8A2543B9-C688-4994-92EF-18B71D351F84}"/>
              </a:ext>
            </a:extLst>
          </p:cNvPr>
          <p:cNvSpPr txBox="1"/>
          <p:nvPr/>
        </p:nvSpPr>
        <p:spPr>
          <a:xfrm>
            <a:off x="6862795" y="2650015"/>
            <a:ext cx="1086764" cy="646331"/>
          </a:xfrm>
          <a:prstGeom prst="rect">
            <a:avLst/>
          </a:prstGeom>
          <a:noFill/>
        </p:spPr>
        <p:txBody>
          <a:bodyPr wrap="square" lIns="0" rtlCol="0">
            <a:spAutoFit/>
          </a:bodyPr>
          <a:lstStyle/>
          <a:p>
            <a:pPr algn="l"/>
            <a:r>
              <a:rPr lang="zh-CN" altLang="en-US" dirty="0">
                <a:solidFill>
                  <a:schemeClr val="accent1"/>
                </a:solidFill>
                <a:latin typeface="+mn-ea"/>
              </a:rPr>
              <a:t>请在这里输入文字</a:t>
            </a:r>
          </a:p>
        </p:txBody>
      </p:sp>
      <p:sp>
        <p:nvSpPr>
          <p:cNvPr id="61" name="文本框 60">
            <a:extLst>
              <a:ext uri="{FF2B5EF4-FFF2-40B4-BE49-F238E27FC236}">
                <a16:creationId xmlns:a16="http://schemas.microsoft.com/office/drawing/2014/main" id="{D933F02B-AB14-4CB8-871C-02B96EFBE6F3}"/>
              </a:ext>
            </a:extLst>
          </p:cNvPr>
          <p:cNvSpPr txBox="1"/>
          <p:nvPr/>
        </p:nvSpPr>
        <p:spPr>
          <a:xfrm>
            <a:off x="8385427" y="2650015"/>
            <a:ext cx="1086764" cy="646331"/>
          </a:xfrm>
          <a:prstGeom prst="rect">
            <a:avLst/>
          </a:prstGeom>
          <a:noFill/>
        </p:spPr>
        <p:txBody>
          <a:bodyPr wrap="square" lIns="0" rtlCol="0">
            <a:spAutoFit/>
          </a:bodyPr>
          <a:lstStyle/>
          <a:p>
            <a:pPr algn="l"/>
            <a:r>
              <a:rPr lang="zh-CN" altLang="en-US" dirty="0">
                <a:solidFill>
                  <a:schemeClr val="accent1"/>
                </a:solidFill>
                <a:latin typeface="+mn-ea"/>
              </a:rPr>
              <a:t>请在这里输入文字</a:t>
            </a:r>
          </a:p>
        </p:txBody>
      </p:sp>
      <p:sp>
        <p:nvSpPr>
          <p:cNvPr id="62" name="文本框 61">
            <a:extLst>
              <a:ext uri="{FF2B5EF4-FFF2-40B4-BE49-F238E27FC236}">
                <a16:creationId xmlns:a16="http://schemas.microsoft.com/office/drawing/2014/main" id="{3631AF52-E6E0-4A10-8900-F5F7CB8A4F9E}"/>
              </a:ext>
            </a:extLst>
          </p:cNvPr>
          <p:cNvSpPr txBox="1"/>
          <p:nvPr/>
        </p:nvSpPr>
        <p:spPr>
          <a:xfrm>
            <a:off x="9908058" y="2602552"/>
            <a:ext cx="1086764" cy="646331"/>
          </a:xfrm>
          <a:prstGeom prst="rect">
            <a:avLst/>
          </a:prstGeom>
          <a:noFill/>
        </p:spPr>
        <p:txBody>
          <a:bodyPr wrap="square" lIns="0" rtlCol="0">
            <a:spAutoFit/>
          </a:bodyPr>
          <a:lstStyle/>
          <a:p>
            <a:pPr algn="l"/>
            <a:r>
              <a:rPr lang="zh-CN" altLang="en-US" dirty="0">
                <a:solidFill>
                  <a:schemeClr val="accent1"/>
                </a:solidFill>
                <a:latin typeface="+mn-ea"/>
              </a:rPr>
              <a:t>请在这里输入文字</a:t>
            </a:r>
          </a:p>
        </p:txBody>
      </p:sp>
      <p:pic>
        <p:nvPicPr>
          <p:cNvPr id="63" name="图形 62">
            <a:extLst>
              <a:ext uri="{FF2B5EF4-FFF2-40B4-BE49-F238E27FC236}">
                <a16:creationId xmlns:a16="http://schemas.microsoft.com/office/drawing/2014/main" id="{55CBF4AD-EAD7-446C-9C9A-5F638009CB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98347" y="3827839"/>
            <a:ext cx="609600" cy="609600"/>
          </a:xfrm>
          <a:prstGeom prst="rect">
            <a:avLst/>
          </a:prstGeom>
        </p:spPr>
      </p:pic>
      <p:pic>
        <p:nvPicPr>
          <p:cNvPr id="64" name="图形 63">
            <a:extLst>
              <a:ext uri="{FF2B5EF4-FFF2-40B4-BE49-F238E27FC236}">
                <a16:creationId xmlns:a16="http://schemas.microsoft.com/office/drawing/2014/main" id="{8956D5CC-1E85-42CF-B28E-67B7A2DDEF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74260" y="3791412"/>
            <a:ext cx="609600" cy="609600"/>
          </a:xfrm>
          <a:prstGeom prst="rect">
            <a:avLst/>
          </a:prstGeom>
        </p:spPr>
      </p:pic>
      <p:pic>
        <p:nvPicPr>
          <p:cNvPr id="65" name="图形 64">
            <a:extLst>
              <a:ext uri="{FF2B5EF4-FFF2-40B4-BE49-F238E27FC236}">
                <a16:creationId xmlns:a16="http://schemas.microsoft.com/office/drawing/2014/main" id="{44EE7581-8B5A-47EA-9317-F72C7A9B90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50173" y="3791412"/>
            <a:ext cx="609600" cy="609600"/>
          </a:xfrm>
          <a:prstGeom prst="rect">
            <a:avLst/>
          </a:prstGeom>
        </p:spPr>
      </p:pic>
      <p:pic>
        <p:nvPicPr>
          <p:cNvPr id="66" name="图形 65">
            <a:extLst>
              <a:ext uri="{FF2B5EF4-FFF2-40B4-BE49-F238E27FC236}">
                <a16:creationId xmlns:a16="http://schemas.microsoft.com/office/drawing/2014/main" id="{0B4B2361-F73A-408C-B954-A5FB1B629E4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26087" y="3791412"/>
            <a:ext cx="609600" cy="609600"/>
          </a:xfrm>
          <a:prstGeom prst="rect">
            <a:avLst/>
          </a:prstGeom>
        </p:spPr>
      </p:pic>
      <p:pic>
        <p:nvPicPr>
          <p:cNvPr id="67" name="图形 66">
            <a:extLst>
              <a:ext uri="{FF2B5EF4-FFF2-40B4-BE49-F238E27FC236}">
                <a16:creationId xmlns:a16="http://schemas.microsoft.com/office/drawing/2014/main" id="{9A958FE3-0CE2-4378-B622-FD6DBF6681A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22433" y="3791412"/>
            <a:ext cx="609600" cy="609600"/>
          </a:xfrm>
          <a:prstGeom prst="rect">
            <a:avLst/>
          </a:prstGeom>
        </p:spPr>
      </p:pic>
      <p:sp>
        <p:nvSpPr>
          <p:cNvPr id="68" name="文本框 67">
            <a:extLst>
              <a:ext uri="{FF2B5EF4-FFF2-40B4-BE49-F238E27FC236}">
                <a16:creationId xmlns:a16="http://schemas.microsoft.com/office/drawing/2014/main" id="{2B2813E4-63B9-4243-8276-A87A4645B164}"/>
              </a:ext>
            </a:extLst>
          </p:cNvPr>
          <p:cNvSpPr txBox="1"/>
          <p:nvPr/>
        </p:nvSpPr>
        <p:spPr>
          <a:xfrm>
            <a:off x="3816078" y="4554343"/>
            <a:ext cx="1086764" cy="646331"/>
          </a:xfrm>
          <a:prstGeom prst="rect">
            <a:avLst/>
          </a:prstGeom>
          <a:noFill/>
        </p:spPr>
        <p:txBody>
          <a:bodyPr wrap="square" lIns="0" rtlCol="0">
            <a:spAutoFit/>
          </a:bodyPr>
          <a:lstStyle/>
          <a:p>
            <a:pPr algn="l"/>
            <a:r>
              <a:rPr lang="zh-CN" altLang="en-US" dirty="0">
                <a:solidFill>
                  <a:schemeClr val="bg2"/>
                </a:solidFill>
                <a:latin typeface="+mn-ea"/>
              </a:rPr>
              <a:t>请在这里输入文字</a:t>
            </a:r>
          </a:p>
        </p:txBody>
      </p:sp>
      <p:sp>
        <p:nvSpPr>
          <p:cNvPr id="69" name="文本框 68">
            <a:extLst>
              <a:ext uri="{FF2B5EF4-FFF2-40B4-BE49-F238E27FC236}">
                <a16:creationId xmlns:a16="http://schemas.microsoft.com/office/drawing/2014/main" id="{52C9690A-B7FB-4D00-B6B0-11B2728315E0}"/>
              </a:ext>
            </a:extLst>
          </p:cNvPr>
          <p:cNvSpPr txBox="1"/>
          <p:nvPr/>
        </p:nvSpPr>
        <p:spPr>
          <a:xfrm>
            <a:off x="5340165" y="4554343"/>
            <a:ext cx="1086764" cy="646331"/>
          </a:xfrm>
          <a:prstGeom prst="rect">
            <a:avLst/>
          </a:prstGeom>
          <a:noFill/>
        </p:spPr>
        <p:txBody>
          <a:bodyPr wrap="square" lIns="0" rtlCol="0">
            <a:spAutoFit/>
          </a:bodyPr>
          <a:lstStyle/>
          <a:p>
            <a:pPr algn="l"/>
            <a:r>
              <a:rPr lang="zh-CN" altLang="en-US" dirty="0">
                <a:solidFill>
                  <a:schemeClr val="bg2"/>
                </a:solidFill>
                <a:latin typeface="+mn-ea"/>
              </a:rPr>
              <a:t>请在这里输入文字</a:t>
            </a:r>
          </a:p>
        </p:txBody>
      </p:sp>
      <p:sp>
        <p:nvSpPr>
          <p:cNvPr id="70" name="文本框 69">
            <a:extLst>
              <a:ext uri="{FF2B5EF4-FFF2-40B4-BE49-F238E27FC236}">
                <a16:creationId xmlns:a16="http://schemas.microsoft.com/office/drawing/2014/main" id="{2C610241-70A5-4782-903E-1A19773FB73C}"/>
              </a:ext>
            </a:extLst>
          </p:cNvPr>
          <p:cNvSpPr txBox="1"/>
          <p:nvPr/>
        </p:nvSpPr>
        <p:spPr>
          <a:xfrm>
            <a:off x="6862795" y="4554343"/>
            <a:ext cx="1086764" cy="646331"/>
          </a:xfrm>
          <a:prstGeom prst="rect">
            <a:avLst/>
          </a:prstGeom>
          <a:noFill/>
        </p:spPr>
        <p:txBody>
          <a:bodyPr wrap="square" lIns="0" rtlCol="0">
            <a:spAutoFit/>
          </a:bodyPr>
          <a:lstStyle/>
          <a:p>
            <a:pPr algn="l"/>
            <a:r>
              <a:rPr lang="zh-CN" altLang="en-US" dirty="0">
                <a:solidFill>
                  <a:schemeClr val="bg2"/>
                </a:solidFill>
                <a:latin typeface="+mn-ea"/>
              </a:rPr>
              <a:t>请在这里输入文字</a:t>
            </a:r>
          </a:p>
        </p:txBody>
      </p:sp>
      <p:sp>
        <p:nvSpPr>
          <p:cNvPr id="71" name="文本框 70">
            <a:extLst>
              <a:ext uri="{FF2B5EF4-FFF2-40B4-BE49-F238E27FC236}">
                <a16:creationId xmlns:a16="http://schemas.microsoft.com/office/drawing/2014/main" id="{D5BD0782-04AB-42F9-9A70-467B3B80E0EC}"/>
              </a:ext>
            </a:extLst>
          </p:cNvPr>
          <p:cNvSpPr txBox="1"/>
          <p:nvPr/>
        </p:nvSpPr>
        <p:spPr>
          <a:xfrm>
            <a:off x="8385427" y="4554343"/>
            <a:ext cx="1086764" cy="646331"/>
          </a:xfrm>
          <a:prstGeom prst="rect">
            <a:avLst/>
          </a:prstGeom>
          <a:noFill/>
        </p:spPr>
        <p:txBody>
          <a:bodyPr wrap="square" lIns="0" rtlCol="0">
            <a:spAutoFit/>
          </a:bodyPr>
          <a:lstStyle/>
          <a:p>
            <a:pPr algn="l"/>
            <a:r>
              <a:rPr lang="zh-CN" altLang="en-US" dirty="0">
                <a:solidFill>
                  <a:schemeClr val="bg2"/>
                </a:solidFill>
                <a:latin typeface="+mn-ea"/>
              </a:rPr>
              <a:t>请在这里输入文字</a:t>
            </a:r>
          </a:p>
        </p:txBody>
      </p:sp>
      <p:sp>
        <p:nvSpPr>
          <p:cNvPr id="72" name="文本框 71">
            <a:extLst>
              <a:ext uri="{FF2B5EF4-FFF2-40B4-BE49-F238E27FC236}">
                <a16:creationId xmlns:a16="http://schemas.microsoft.com/office/drawing/2014/main" id="{D89AB869-A53A-4F6D-9736-04F0307414E2}"/>
              </a:ext>
            </a:extLst>
          </p:cNvPr>
          <p:cNvSpPr txBox="1"/>
          <p:nvPr/>
        </p:nvSpPr>
        <p:spPr>
          <a:xfrm>
            <a:off x="9908058" y="4506880"/>
            <a:ext cx="1086764" cy="646331"/>
          </a:xfrm>
          <a:prstGeom prst="rect">
            <a:avLst/>
          </a:prstGeom>
          <a:noFill/>
        </p:spPr>
        <p:txBody>
          <a:bodyPr wrap="square" lIns="0" rtlCol="0">
            <a:spAutoFit/>
          </a:bodyPr>
          <a:lstStyle/>
          <a:p>
            <a:pPr algn="l"/>
            <a:r>
              <a:rPr lang="zh-CN" altLang="en-US" dirty="0">
                <a:solidFill>
                  <a:schemeClr val="bg2"/>
                </a:solidFill>
                <a:latin typeface="+mn-ea"/>
              </a:rPr>
              <a:t>请在这里输入文字</a:t>
            </a:r>
          </a:p>
        </p:txBody>
      </p:sp>
      <p:sp>
        <p:nvSpPr>
          <p:cNvPr id="73" name="矩形 72">
            <a:extLst>
              <a:ext uri="{FF2B5EF4-FFF2-40B4-BE49-F238E27FC236}">
                <a16:creationId xmlns:a16="http://schemas.microsoft.com/office/drawing/2014/main" id="{9CC4CE01-0CCF-4D93-98A2-FF46769030F6}"/>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纯文字类</a:t>
            </a:r>
          </a:p>
        </p:txBody>
      </p:sp>
    </p:spTree>
    <p:extLst>
      <p:ext uri="{BB962C8B-B14F-4D97-AF65-F5344CB8AC3E}">
        <p14:creationId xmlns:p14="http://schemas.microsoft.com/office/powerpoint/2010/main" val="1726252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43AE05-3912-41F6-B82C-3AC098F9A71A}"/>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12400" r="5000" b="12400"/>
          <a:stretch/>
        </p:blipFill>
        <p:spPr>
          <a:xfrm>
            <a:off x="4419069" y="1291693"/>
            <a:ext cx="7222071" cy="4513795"/>
          </a:xfrm>
          <a:prstGeom prst="rect">
            <a:avLst/>
          </a:prstGeom>
        </p:spPr>
      </p:pic>
      <p:sp>
        <p:nvSpPr>
          <p:cNvPr id="5" name="矩形 4">
            <a:extLst>
              <a:ext uri="{FF2B5EF4-FFF2-40B4-BE49-F238E27FC236}">
                <a16:creationId xmlns:a16="http://schemas.microsoft.com/office/drawing/2014/main" id="{BB139C20-2254-49D5-9E09-1C23D60D09BE}"/>
              </a:ext>
            </a:extLst>
          </p:cNvPr>
          <p:cNvSpPr/>
          <p:nvPr/>
        </p:nvSpPr>
        <p:spPr>
          <a:xfrm>
            <a:off x="550864" y="1291693"/>
            <a:ext cx="3784917" cy="451379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BB6F4D1-E513-46B7-8936-7E730AFC9F10}"/>
              </a:ext>
            </a:extLst>
          </p:cNvPr>
          <p:cNvSpPr txBox="1"/>
          <p:nvPr/>
        </p:nvSpPr>
        <p:spPr>
          <a:xfrm>
            <a:off x="983432" y="1765802"/>
            <a:ext cx="2304256" cy="523220"/>
          </a:xfrm>
          <a:prstGeom prst="rect">
            <a:avLst/>
          </a:prstGeom>
          <a:noFill/>
        </p:spPr>
        <p:txBody>
          <a:bodyPr wrap="square" lIns="0" rtlCol="0">
            <a:spAutoFit/>
          </a:bodyPr>
          <a:lstStyle/>
          <a:p>
            <a:pPr algn="l"/>
            <a:r>
              <a:rPr lang="zh-CN" altLang="en-US" sz="2800" dirty="0">
                <a:solidFill>
                  <a:schemeClr val="bg1"/>
                </a:solidFill>
                <a:latin typeface="+mj-ea"/>
                <a:ea typeface="+mj-ea"/>
              </a:rPr>
              <a:t>请输入小标题</a:t>
            </a:r>
          </a:p>
        </p:txBody>
      </p:sp>
      <p:sp>
        <p:nvSpPr>
          <p:cNvPr id="7" name="文本框 6">
            <a:extLst>
              <a:ext uri="{FF2B5EF4-FFF2-40B4-BE49-F238E27FC236}">
                <a16:creationId xmlns:a16="http://schemas.microsoft.com/office/drawing/2014/main" id="{69828D4F-7EAB-4D11-A989-57E3C5B9446B}"/>
              </a:ext>
            </a:extLst>
          </p:cNvPr>
          <p:cNvSpPr txBox="1"/>
          <p:nvPr/>
        </p:nvSpPr>
        <p:spPr>
          <a:xfrm>
            <a:off x="983432" y="2289021"/>
            <a:ext cx="3096344" cy="1294585"/>
          </a:xfrm>
          <a:prstGeom prst="rect">
            <a:avLst/>
          </a:prstGeom>
          <a:noFill/>
        </p:spPr>
        <p:txBody>
          <a:bodyPr wrap="square" lIns="0" rtlCol="0">
            <a:spAutoFit/>
          </a:bodyPr>
          <a:lstStyle/>
          <a:p>
            <a:pPr algn="just">
              <a:lnSpc>
                <a:spcPct val="150000"/>
              </a:lnSpc>
            </a:pPr>
            <a:r>
              <a:rPr lang="zh-CN" altLang="en-US" dirty="0">
                <a:solidFill>
                  <a:schemeClr val="bg2"/>
                </a:solidFill>
                <a:latin typeface="+mn-ea"/>
              </a:rPr>
              <a:t>请在这里输入文字输入文字</a:t>
            </a:r>
            <a:endParaRPr lang="en-US" altLang="zh-CN" dirty="0">
              <a:solidFill>
                <a:schemeClr val="bg2"/>
              </a:solidFill>
              <a:latin typeface="+mn-ea"/>
            </a:endParaRPr>
          </a:p>
          <a:p>
            <a:pPr algn="just">
              <a:lnSpc>
                <a:spcPct val="150000"/>
              </a:lnSpc>
            </a:pPr>
            <a:r>
              <a:rPr lang="zh-CN" altLang="en-US" dirty="0">
                <a:solidFill>
                  <a:schemeClr val="bg2"/>
                </a:solidFill>
                <a:latin typeface="+mn-ea"/>
              </a:rPr>
              <a:t>请在这里输入文字输入文字</a:t>
            </a:r>
            <a:endParaRPr lang="en-US" altLang="zh-CN" dirty="0">
              <a:solidFill>
                <a:schemeClr val="bg2"/>
              </a:solidFill>
              <a:latin typeface="+mn-ea"/>
            </a:endParaRPr>
          </a:p>
          <a:p>
            <a:pPr algn="just">
              <a:lnSpc>
                <a:spcPct val="150000"/>
              </a:lnSpc>
            </a:pPr>
            <a:r>
              <a:rPr lang="zh-CN" altLang="en-US" dirty="0">
                <a:solidFill>
                  <a:schemeClr val="bg2"/>
                </a:solidFill>
                <a:latin typeface="+mn-ea"/>
              </a:rPr>
              <a:t>请在这里输入文字输入文字</a:t>
            </a:r>
            <a:endParaRPr lang="en-US" altLang="zh-CN" dirty="0">
              <a:solidFill>
                <a:schemeClr val="bg2"/>
              </a:solidFill>
              <a:latin typeface="+mn-ea"/>
            </a:endParaRPr>
          </a:p>
        </p:txBody>
      </p:sp>
      <p:sp>
        <p:nvSpPr>
          <p:cNvPr id="10" name="文本框 9">
            <a:extLst>
              <a:ext uri="{FF2B5EF4-FFF2-40B4-BE49-F238E27FC236}">
                <a16:creationId xmlns:a16="http://schemas.microsoft.com/office/drawing/2014/main" id="{F5E6CA6B-F614-4EDF-9CC5-A5181409B034}"/>
              </a:ext>
            </a:extLst>
          </p:cNvPr>
          <p:cNvSpPr txBox="1"/>
          <p:nvPr/>
        </p:nvSpPr>
        <p:spPr>
          <a:xfrm>
            <a:off x="983432" y="3769877"/>
            <a:ext cx="2304256" cy="523220"/>
          </a:xfrm>
          <a:prstGeom prst="rect">
            <a:avLst/>
          </a:prstGeom>
          <a:noFill/>
        </p:spPr>
        <p:txBody>
          <a:bodyPr wrap="square" lIns="0" rtlCol="0">
            <a:spAutoFit/>
          </a:bodyPr>
          <a:lstStyle/>
          <a:p>
            <a:pPr algn="l"/>
            <a:r>
              <a:rPr lang="zh-CN" altLang="en-US" sz="2800" dirty="0">
                <a:solidFill>
                  <a:schemeClr val="bg1"/>
                </a:solidFill>
                <a:latin typeface="+mj-ea"/>
                <a:ea typeface="+mj-ea"/>
              </a:rPr>
              <a:t>请输入小标题</a:t>
            </a:r>
          </a:p>
        </p:txBody>
      </p:sp>
      <p:sp>
        <p:nvSpPr>
          <p:cNvPr id="11" name="文本框 10">
            <a:extLst>
              <a:ext uri="{FF2B5EF4-FFF2-40B4-BE49-F238E27FC236}">
                <a16:creationId xmlns:a16="http://schemas.microsoft.com/office/drawing/2014/main" id="{436CC598-7E84-4810-A53E-D5D29FC63CAD}"/>
              </a:ext>
            </a:extLst>
          </p:cNvPr>
          <p:cNvSpPr txBox="1"/>
          <p:nvPr/>
        </p:nvSpPr>
        <p:spPr>
          <a:xfrm>
            <a:off x="983432" y="4293097"/>
            <a:ext cx="3096344" cy="1294585"/>
          </a:xfrm>
          <a:prstGeom prst="rect">
            <a:avLst/>
          </a:prstGeom>
          <a:noFill/>
        </p:spPr>
        <p:txBody>
          <a:bodyPr wrap="square" lIns="0" rtlCol="0">
            <a:spAutoFit/>
          </a:bodyPr>
          <a:lstStyle/>
          <a:p>
            <a:pPr algn="just">
              <a:lnSpc>
                <a:spcPct val="150000"/>
              </a:lnSpc>
            </a:pPr>
            <a:r>
              <a:rPr lang="zh-CN" altLang="en-US" dirty="0">
                <a:solidFill>
                  <a:schemeClr val="bg2"/>
                </a:solidFill>
                <a:latin typeface="+mn-ea"/>
              </a:rPr>
              <a:t>请在这里输入文字输入文字</a:t>
            </a:r>
            <a:endParaRPr lang="en-US" altLang="zh-CN" dirty="0">
              <a:solidFill>
                <a:schemeClr val="bg2"/>
              </a:solidFill>
              <a:latin typeface="+mn-ea"/>
            </a:endParaRPr>
          </a:p>
          <a:p>
            <a:pPr algn="just">
              <a:lnSpc>
                <a:spcPct val="150000"/>
              </a:lnSpc>
            </a:pPr>
            <a:r>
              <a:rPr lang="zh-CN" altLang="en-US" dirty="0">
                <a:solidFill>
                  <a:schemeClr val="bg2"/>
                </a:solidFill>
                <a:latin typeface="+mn-ea"/>
              </a:rPr>
              <a:t>请在这里输入文字输入文字</a:t>
            </a:r>
            <a:endParaRPr lang="en-US" altLang="zh-CN" dirty="0">
              <a:solidFill>
                <a:schemeClr val="bg2"/>
              </a:solidFill>
              <a:latin typeface="+mn-ea"/>
            </a:endParaRPr>
          </a:p>
          <a:p>
            <a:pPr algn="just">
              <a:lnSpc>
                <a:spcPct val="150000"/>
              </a:lnSpc>
            </a:pPr>
            <a:r>
              <a:rPr lang="zh-CN" altLang="en-US" dirty="0">
                <a:solidFill>
                  <a:schemeClr val="bg2"/>
                </a:solidFill>
                <a:latin typeface="+mn-ea"/>
              </a:rPr>
              <a:t>请在这里输入文字输入文字</a:t>
            </a:r>
            <a:endParaRPr lang="en-US" altLang="zh-CN" dirty="0">
              <a:solidFill>
                <a:schemeClr val="bg2"/>
              </a:solidFill>
              <a:latin typeface="+mn-ea"/>
            </a:endParaRPr>
          </a:p>
        </p:txBody>
      </p:sp>
      <p:sp>
        <p:nvSpPr>
          <p:cNvPr id="12" name="矩形 11">
            <a:extLst>
              <a:ext uri="{FF2B5EF4-FFF2-40B4-BE49-F238E27FC236}">
                <a16:creationId xmlns:a16="http://schemas.microsoft.com/office/drawing/2014/main" id="{FF535E60-DCDE-4E90-BE90-7901412CABB2}"/>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图文混排</a:t>
            </a:r>
          </a:p>
        </p:txBody>
      </p:sp>
    </p:spTree>
    <p:extLst>
      <p:ext uri="{BB962C8B-B14F-4D97-AF65-F5344CB8AC3E}">
        <p14:creationId xmlns:p14="http://schemas.microsoft.com/office/powerpoint/2010/main" val="139299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28A2B53-6C77-42BD-8A39-C1919BAB476B}"/>
              </a:ext>
            </a:extLst>
          </p:cNvPr>
          <p:cNvPicPr>
            <a:picLocks noChangeAspect="1"/>
          </p:cNvPicPr>
          <p:nvPr/>
        </p:nvPicPr>
        <p:blipFill rotWithShape="1">
          <a:blip r:embed="rId3">
            <a:extLst>
              <a:ext uri="{28A0092B-C50C-407E-A947-70E740481C1C}">
                <a14:useLocalDpi xmlns:a14="http://schemas.microsoft.com/office/drawing/2010/main" val="0"/>
              </a:ext>
            </a:extLst>
          </a:blip>
          <a:srcRect t="7537" b="7537"/>
          <a:stretch/>
        </p:blipFill>
        <p:spPr>
          <a:xfrm>
            <a:off x="-2760984" y="1033749"/>
            <a:ext cx="8826918" cy="4965141"/>
          </a:xfrm>
          <a:prstGeom prst="rect">
            <a:avLst/>
          </a:prstGeom>
          <a:solidFill>
            <a:srgbClr val="FFFFFF">
              <a:shade val="85000"/>
            </a:srgbClr>
          </a:solidFill>
          <a:ln w="28575" cap="sq">
            <a:solidFill>
              <a:srgbClr val="FFFFFF"/>
            </a:solidFill>
            <a:miter lim="800000"/>
          </a:ln>
          <a:effectLst>
            <a:outerShdw blurRad="317500" dist="101600" sx="102000" sy="102000" algn="tl" rotWithShape="0">
              <a:srgbClr val="000000">
                <a:alpha val="12000"/>
              </a:srgbClr>
            </a:outerShdw>
          </a:effectLst>
          <a:scene3d>
            <a:camera prst="orthographicFront"/>
            <a:lightRig rig="twoPt" dir="t">
              <a:rot lat="0" lon="0" rev="7200000"/>
            </a:lightRig>
          </a:scene3d>
          <a:sp3d>
            <a:bevelT w="25400" h="19050"/>
            <a:contourClr>
              <a:srgbClr val="FFFFFF"/>
            </a:contourClr>
          </a:sp3d>
        </p:spPr>
      </p:pic>
      <p:sp>
        <p:nvSpPr>
          <p:cNvPr id="6" name="矩形 5">
            <a:extLst>
              <a:ext uri="{FF2B5EF4-FFF2-40B4-BE49-F238E27FC236}">
                <a16:creationId xmlns:a16="http://schemas.microsoft.com/office/drawing/2014/main" id="{84B6D7C0-5A61-496C-A005-3C13E8B824FA}"/>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图文混排</a:t>
            </a:r>
          </a:p>
        </p:txBody>
      </p:sp>
      <p:sp>
        <p:nvSpPr>
          <p:cNvPr id="7" name="文本框 6">
            <a:extLst>
              <a:ext uri="{FF2B5EF4-FFF2-40B4-BE49-F238E27FC236}">
                <a16:creationId xmlns:a16="http://schemas.microsoft.com/office/drawing/2014/main" id="{50CF0B89-1784-4122-BA88-20A0E8B2059C}"/>
              </a:ext>
            </a:extLst>
          </p:cNvPr>
          <p:cNvSpPr txBox="1"/>
          <p:nvPr/>
        </p:nvSpPr>
        <p:spPr>
          <a:xfrm>
            <a:off x="6816080" y="1268761"/>
            <a:ext cx="2736304" cy="523220"/>
          </a:xfrm>
          <a:prstGeom prst="rect">
            <a:avLst/>
          </a:prstGeom>
          <a:noFill/>
        </p:spPr>
        <p:txBody>
          <a:bodyPr wrap="square" lIns="0" rtlCol="0">
            <a:spAutoFit/>
          </a:bodyPr>
          <a:lstStyle/>
          <a:p>
            <a:pPr algn="dist"/>
            <a:r>
              <a:rPr lang="zh-CN" altLang="en-US" sz="2800" b="1" dirty="0">
                <a:solidFill>
                  <a:schemeClr val="accent1"/>
                </a:solidFill>
                <a:latin typeface="+mj-ea"/>
                <a:ea typeface="+mj-ea"/>
              </a:rPr>
              <a:t>请输入小标题</a:t>
            </a:r>
          </a:p>
        </p:txBody>
      </p:sp>
      <p:sp>
        <p:nvSpPr>
          <p:cNvPr id="8" name="文本框 7">
            <a:extLst>
              <a:ext uri="{FF2B5EF4-FFF2-40B4-BE49-F238E27FC236}">
                <a16:creationId xmlns:a16="http://schemas.microsoft.com/office/drawing/2014/main" id="{0C49258B-2A9C-49DA-8EDD-E010F7EA730F}"/>
              </a:ext>
            </a:extLst>
          </p:cNvPr>
          <p:cNvSpPr txBox="1"/>
          <p:nvPr/>
        </p:nvSpPr>
        <p:spPr>
          <a:xfrm>
            <a:off x="6816080" y="1844825"/>
            <a:ext cx="4680520" cy="879087"/>
          </a:xfrm>
          <a:prstGeom prst="rect">
            <a:avLst/>
          </a:prstGeom>
          <a:noFill/>
        </p:spPr>
        <p:txBody>
          <a:bodyPr wrap="square" lIns="0" rtlCol="0">
            <a:spAutoFit/>
          </a:bodyPr>
          <a:lstStyle/>
          <a:p>
            <a:pPr algn="just">
              <a:lnSpc>
                <a:spcPct val="150000"/>
              </a:lnSpc>
            </a:pPr>
            <a:r>
              <a:rPr lang="zh-CN" altLang="en-US" dirty="0">
                <a:solidFill>
                  <a:schemeClr val="tx1">
                    <a:lumMod val="50000"/>
                    <a:lumOff val="50000"/>
                  </a:schemeClr>
                </a:solidFill>
                <a:latin typeface="+mn-ea"/>
              </a:rPr>
              <a:t>请在这里输入文字请在这里输入文字输入文字</a:t>
            </a:r>
            <a:endParaRPr lang="en-US" altLang="zh-CN" dirty="0">
              <a:solidFill>
                <a:schemeClr val="tx1">
                  <a:lumMod val="50000"/>
                  <a:lumOff val="50000"/>
                </a:schemeClr>
              </a:solidFill>
              <a:latin typeface="+mn-ea"/>
            </a:endParaRPr>
          </a:p>
          <a:p>
            <a:pPr algn="just">
              <a:lnSpc>
                <a:spcPct val="150000"/>
              </a:lnSpc>
            </a:pPr>
            <a:r>
              <a:rPr lang="zh-CN" altLang="en-US" dirty="0">
                <a:solidFill>
                  <a:schemeClr val="tx1">
                    <a:lumMod val="50000"/>
                    <a:lumOff val="50000"/>
                  </a:schemeClr>
                </a:solidFill>
                <a:latin typeface="+mn-ea"/>
              </a:rPr>
              <a:t>请在这里输入文字请在这里输入文字输入文字</a:t>
            </a:r>
            <a:endParaRPr lang="en-US" altLang="zh-CN" dirty="0">
              <a:solidFill>
                <a:schemeClr val="tx1">
                  <a:lumMod val="50000"/>
                  <a:lumOff val="50000"/>
                </a:schemeClr>
              </a:solidFill>
              <a:latin typeface="+mn-ea"/>
            </a:endParaRPr>
          </a:p>
        </p:txBody>
      </p:sp>
      <p:sp>
        <p:nvSpPr>
          <p:cNvPr id="11" name="文本框 10">
            <a:extLst>
              <a:ext uri="{FF2B5EF4-FFF2-40B4-BE49-F238E27FC236}">
                <a16:creationId xmlns:a16="http://schemas.microsoft.com/office/drawing/2014/main" id="{3686EE61-4748-48F1-9198-50AB7672176E}"/>
              </a:ext>
            </a:extLst>
          </p:cNvPr>
          <p:cNvSpPr txBox="1"/>
          <p:nvPr/>
        </p:nvSpPr>
        <p:spPr>
          <a:xfrm>
            <a:off x="6816080" y="2852937"/>
            <a:ext cx="2736304" cy="523220"/>
          </a:xfrm>
          <a:prstGeom prst="rect">
            <a:avLst/>
          </a:prstGeom>
          <a:noFill/>
        </p:spPr>
        <p:txBody>
          <a:bodyPr wrap="square" lIns="0" rtlCol="0">
            <a:spAutoFit/>
          </a:bodyPr>
          <a:lstStyle/>
          <a:p>
            <a:pPr algn="dist"/>
            <a:r>
              <a:rPr lang="zh-CN" altLang="en-US" sz="2800" b="1" dirty="0">
                <a:solidFill>
                  <a:schemeClr val="accent1"/>
                </a:solidFill>
                <a:latin typeface="+mj-ea"/>
                <a:ea typeface="+mj-ea"/>
              </a:rPr>
              <a:t>请输入小标题</a:t>
            </a:r>
          </a:p>
        </p:txBody>
      </p:sp>
      <p:sp>
        <p:nvSpPr>
          <p:cNvPr id="12" name="文本框 11">
            <a:extLst>
              <a:ext uri="{FF2B5EF4-FFF2-40B4-BE49-F238E27FC236}">
                <a16:creationId xmlns:a16="http://schemas.microsoft.com/office/drawing/2014/main" id="{86605D38-3C09-4483-AD07-8B470AF99012}"/>
              </a:ext>
            </a:extLst>
          </p:cNvPr>
          <p:cNvSpPr txBox="1"/>
          <p:nvPr/>
        </p:nvSpPr>
        <p:spPr>
          <a:xfrm>
            <a:off x="6816080" y="3429001"/>
            <a:ext cx="4680520" cy="879087"/>
          </a:xfrm>
          <a:prstGeom prst="rect">
            <a:avLst/>
          </a:prstGeom>
          <a:noFill/>
        </p:spPr>
        <p:txBody>
          <a:bodyPr wrap="square" lIns="0" rtlCol="0">
            <a:spAutoFit/>
          </a:bodyPr>
          <a:lstStyle/>
          <a:p>
            <a:pPr algn="just">
              <a:lnSpc>
                <a:spcPct val="150000"/>
              </a:lnSpc>
            </a:pPr>
            <a:r>
              <a:rPr lang="zh-CN" altLang="en-US" dirty="0">
                <a:solidFill>
                  <a:schemeClr val="tx1">
                    <a:lumMod val="50000"/>
                    <a:lumOff val="50000"/>
                  </a:schemeClr>
                </a:solidFill>
                <a:latin typeface="+mn-ea"/>
              </a:rPr>
              <a:t>请在这里输入文字请在这里输入文字输入文字</a:t>
            </a:r>
            <a:endParaRPr lang="en-US" altLang="zh-CN" dirty="0">
              <a:solidFill>
                <a:schemeClr val="tx1">
                  <a:lumMod val="50000"/>
                  <a:lumOff val="50000"/>
                </a:schemeClr>
              </a:solidFill>
              <a:latin typeface="+mn-ea"/>
            </a:endParaRPr>
          </a:p>
          <a:p>
            <a:pPr algn="just">
              <a:lnSpc>
                <a:spcPct val="150000"/>
              </a:lnSpc>
            </a:pPr>
            <a:r>
              <a:rPr lang="zh-CN" altLang="en-US" dirty="0">
                <a:solidFill>
                  <a:schemeClr val="tx1">
                    <a:lumMod val="50000"/>
                    <a:lumOff val="50000"/>
                  </a:schemeClr>
                </a:solidFill>
                <a:latin typeface="+mn-ea"/>
              </a:rPr>
              <a:t>请在这里输入文字请在这里输入文字输入文字</a:t>
            </a:r>
            <a:endParaRPr lang="en-US" altLang="zh-CN" dirty="0">
              <a:solidFill>
                <a:schemeClr val="tx1">
                  <a:lumMod val="50000"/>
                  <a:lumOff val="50000"/>
                </a:schemeClr>
              </a:solidFill>
              <a:latin typeface="+mn-ea"/>
            </a:endParaRPr>
          </a:p>
        </p:txBody>
      </p:sp>
      <p:sp>
        <p:nvSpPr>
          <p:cNvPr id="13" name="文本框 12">
            <a:extLst>
              <a:ext uri="{FF2B5EF4-FFF2-40B4-BE49-F238E27FC236}">
                <a16:creationId xmlns:a16="http://schemas.microsoft.com/office/drawing/2014/main" id="{403CBCBE-DDF8-4360-9237-BB76DD8111B6}"/>
              </a:ext>
            </a:extLst>
          </p:cNvPr>
          <p:cNvSpPr txBox="1"/>
          <p:nvPr/>
        </p:nvSpPr>
        <p:spPr>
          <a:xfrm>
            <a:off x="6816080" y="4437113"/>
            <a:ext cx="2736304" cy="523220"/>
          </a:xfrm>
          <a:prstGeom prst="rect">
            <a:avLst/>
          </a:prstGeom>
          <a:noFill/>
        </p:spPr>
        <p:txBody>
          <a:bodyPr wrap="square" lIns="0" rtlCol="0">
            <a:spAutoFit/>
          </a:bodyPr>
          <a:lstStyle/>
          <a:p>
            <a:pPr algn="dist"/>
            <a:r>
              <a:rPr lang="zh-CN" altLang="en-US" sz="2800" b="1" dirty="0">
                <a:solidFill>
                  <a:schemeClr val="accent1"/>
                </a:solidFill>
                <a:latin typeface="+mj-ea"/>
                <a:ea typeface="+mj-ea"/>
              </a:rPr>
              <a:t>请输入小标题</a:t>
            </a:r>
          </a:p>
        </p:txBody>
      </p:sp>
      <p:sp>
        <p:nvSpPr>
          <p:cNvPr id="14" name="文本框 13">
            <a:extLst>
              <a:ext uri="{FF2B5EF4-FFF2-40B4-BE49-F238E27FC236}">
                <a16:creationId xmlns:a16="http://schemas.microsoft.com/office/drawing/2014/main" id="{68BDA401-7D7B-45C6-8A4E-CC84A36DD480}"/>
              </a:ext>
            </a:extLst>
          </p:cNvPr>
          <p:cNvSpPr txBox="1"/>
          <p:nvPr/>
        </p:nvSpPr>
        <p:spPr>
          <a:xfrm>
            <a:off x="6816080" y="5013177"/>
            <a:ext cx="4680520" cy="879087"/>
          </a:xfrm>
          <a:prstGeom prst="rect">
            <a:avLst/>
          </a:prstGeom>
          <a:noFill/>
        </p:spPr>
        <p:txBody>
          <a:bodyPr wrap="square" lIns="0" rtlCol="0">
            <a:spAutoFit/>
          </a:bodyPr>
          <a:lstStyle/>
          <a:p>
            <a:pPr algn="just">
              <a:lnSpc>
                <a:spcPct val="150000"/>
              </a:lnSpc>
            </a:pPr>
            <a:r>
              <a:rPr lang="zh-CN" altLang="en-US" dirty="0">
                <a:solidFill>
                  <a:schemeClr val="tx1">
                    <a:lumMod val="50000"/>
                    <a:lumOff val="50000"/>
                  </a:schemeClr>
                </a:solidFill>
                <a:latin typeface="+mn-ea"/>
              </a:rPr>
              <a:t>请在这里输入文字请在这里输入文字输入文字</a:t>
            </a:r>
            <a:endParaRPr lang="en-US" altLang="zh-CN" dirty="0">
              <a:solidFill>
                <a:schemeClr val="tx1">
                  <a:lumMod val="50000"/>
                  <a:lumOff val="50000"/>
                </a:schemeClr>
              </a:solidFill>
              <a:latin typeface="+mn-ea"/>
            </a:endParaRPr>
          </a:p>
          <a:p>
            <a:pPr algn="just">
              <a:lnSpc>
                <a:spcPct val="150000"/>
              </a:lnSpc>
            </a:pPr>
            <a:r>
              <a:rPr lang="zh-CN" altLang="en-US" dirty="0">
                <a:solidFill>
                  <a:schemeClr val="tx1">
                    <a:lumMod val="50000"/>
                    <a:lumOff val="50000"/>
                  </a:schemeClr>
                </a:solidFill>
                <a:latin typeface="+mn-ea"/>
              </a:rPr>
              <a:t>请在这里输入文字请在这里输入文字输入文字</a:t>
            </a:r>
            <a:endParaRPr lang="en-US" altLang="zh-CN" dirty="0">
              <a:solidFill>
                <a:schemeClr val="tx1">
                  <a:lumMod val="50000"/>
                  <a:lumOff val="50000"/>
                </a:schemeClr>
              </a:solidFill>
              <a:latin typeface="+mn-ea"/>
            </a:endParaRPr>
          </a:p>
        </p:txBody>
      </p:sp>
    </p:spTree>
    <p:extLst>
      <p:ext uri="{BB962C8B-B14F-4D97-AF65-F5344CB8AC3E}">
        <p14:creationId xmlns:p14="http://schemas.microsoft.com/office/powerpoint/2010/main" val="424534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2CA602A-4CAC-49C4-ABD5-C9E9F8D2DCAC}"/>
              </a:ext>
            </a:extLst>
          </p:cNvPr>
          <p:cNvSpPr/>
          <p:nvPr/>
        </p:nvSpPr>
        <p:spPr>
          <a:xfrm>
            <a:off x="6096000" y="1714008"/>
            <a:ext cx="5097587" cy="286739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8DEF2C1-BBBF-4F4B-8647-5B5AF0F5DEFC}"/>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图文混排</a:t>
            </a:r>
          </a:p>
        </p:txBody>
      </p:sp>
      <p:sp>
        <p:nvSpPr>
          <p:cNvPr id="6" name="文本框 5">
            <a:extLst>
              <a:ext uri="{FF2B5EF4-FFF2-40B4-BE49-F238E27FC236}">
                <a16:creationId xmlns:a16="http://schemas.microsoft.com/office/drawing/2014/main" id="{744F0028-DFD4-4F81-9C53-89F0D6F044E0}"/>
              </a:ext>
            </a:extLst>
          </p:cNvPr>
          <p:cNvSpPr txBox="1"/>
          <p:nvPr/>
        </p:nvSpPr>
        <p:spPr>
          <a:xfrm>
            <a:off x="937847" y="2309400"/>
            <a:ext cx="4104456" cy="1303370"/>
          </a:xfrm>
          <a:prstGeom prst="rect">
            <a:avLst/>
          </a:prstGeom>
          <a:noFill/>
        </p:spPr>
        <p:txBody>
          <a:bodyPr wrap="square" lIns="0" rtlCol="0">
            <a:spAutoFit/>
          </a:bodyPr>
          <a:lstStyle/>
          <a:p>
            <a:pPr algn="just">
              <a:lnSpc>
                <a:spcPct val="150000"/>
              </a:lnSpc>
            </a:pPr>
            <a:r>
              <a:rPr lang="zh-CN" altLang="en-US" sz="2800" dirty="0">
                <a:solidFill>
                  <a:schemeClr val="accent1"/>
                </a:solidFill>
                <a:latin typeface="+mj-ea"/>
                <a:ea typeface="微软简" pitchFamily="2" charset="-122"/>
              </a:rPr>
              <a:t>幸福的家庭都是相似的，</a:t>
            </a:r>
            <a:endParaRPr lang="en-US" altLang="zh-CN" sz="2800" dirty="0">
              <a:solidFill>
                <a:schemeClr val="accent1"/>
              </a:solidFill>
              <a:latin typeface="+mj-ea"/>
              <a:ea typeface="微软简" pitchFamily="2" charset="-122"/>
            </a:endParaRPr>
          </a:p>
          <a:p>
            <a:pPr algn="just">
              <a:lnSpc>
                <a:spcPct val="150000"/>
              </a:lnSpc>
            </a:pPr>
            <a:r>
              <a:rPr lang="zh-CN" altLang="en-US" sz="2800" dirty="0">
                <a:solidFill>
                  <a:schemeClr val="accent1"/>
                </a:solidFill>
                <a:latin typeface="+mj-ea"/>
                <a:ea typeface="微软简" pitchFamily="2" charset="-122"/>
              </a:rPr>
              <a:t>不幸的家庭各有各的不幸。</a:t>
            </a:r>
          </a:p>
        </p:txBody>
      </p:sp>
      <p:grpSp>
        <p:nvGrpSpPr>
          <p:cNvPr id="22" name="组合 21">
            <a:extLst>
              <a:ext uri="{FF2B5EF4-FFF2-40B4-BE49-F238E27FC236}">
                <a16:creationId xmlns:a16="http://schemas.microsoft.com/office/drawing/2014/main" id="{A498F11F-6C3C-4736-8051-DA93DB3AA10D}"/>
              </a:ext>
            </a:extLst>
          </p:cNvPr>
          <p:cNvGrpSpPr/>
          <p:nvPr/>
        </p:nvGrpSpPr>
        <p:grpSpPr>
          <a:xfrm>
            <a:off x="937847" y="4293368"/>
            <a:ext cx="4104456" cy="288032"/>
            <a:chOff x="937846" y="4005064"/>
            <a:chExt cx="4104456" cy="288032"/>
          </a:xfrm>
        </p:grpSpPr>
        <p:cxnSp>
          <p:nvCxnSpPr>
            <p:cNvPr id="8" name="直接连接符 7">
              <a:extLst>
                <a:ext uri="{FF2B5EF4-FFF2-40B4-BE49-F238E27FC236}">
                  <a16:creationId xmlns:a16="http://schemas.microsoft.com/office/drawing/2014/main" id="{62E11B2A-5999-410E-ABBE-D816343A7CCC}"/>
                </a:ext>
              </a:extLst>
            </p:cNvPr>
            <p:cNvCxnSpPr/>
            <p:nvPr/>
          </p:nvCxnSpPr>
          <p:spPr>
            <a:xfrm>
              <a:off x="937846" y="4005064"/>
              <a:ext cx="17737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8AC7399-EC12-4DF2-B6A3-9170B43E77AF}"/>
                </a:ext>
              </a:extLst>
            </p:cNvPr>
            <p:cNvCxnSpPr>
              <a:cxnSpLocks/>
            </p:cNvCxnSpPr>
            <p:nvPr/>
          </p:nvCxnSpPr>
          <p:spPr>
            <a:xfrm>
              <a:off x="2990074" y="4005064"/>
              <a:ext cx="2052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D975F28-5A7D-4A54-874C-B0EF2F393319}"/>
                </a:ext>
              </a:extLst>
            </p:cNvPr>
            <p:cNvCxnSpPr>
              <a:cxnSpLocks/>
            </p:cNvCxnSpPr>
            <p:nvPr/>
          </p:nvCxnSpPr>
          <p:spPr>
            <a:xfrm>
              <a:off x="2711624" y="400506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678FBBB-140E-4704-8E03-38CBDD4F6374}"/>
                </a:ext>
              </a:extLst>
            </p:cNvPr>
            <p:cNvCxnSpPr>
              <a:cxnSpLocks/>
            </p:cNvCxnSpPr>
            <p:nvPr/>
          </p:nvCxnSpPr>
          <p:spPr>
            <a:xfrm flipV="1">
              <a:off x="2711624" y="4005064"/>
              <a:ext cx="278450" cy="2880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DB94411-7B1D-4FA3-9675-CDB7EB4EF231}"/>
              </a:ext>
            </a:extLst>
          </p:cNvPr>
          <p:cNvSpPr txBox="1"/>
          <p:nvPr/>
        </p:nvSpPr>
        <p:spPr>
          <a:xfrm>
            <a:off x="3220410" y="3799180"/>
            <a:ext cx="1832197" cy="307777"/>
          </a:xfrm>
          <a:prstGeom prst="rect">
            <a:avLst/>
          </a:prstGeom>
          <a:noFill/>
        </p:spPr>
        <p:txBody>
          <a:bodyPr wrap="square" lIns="0" rIns="0" rtlCol="0">
            <a:spAutoFit/>
          </a:bodyPr>
          <a:lstStyle/>
          <a:p>
            <a:pPr algn="l"/>
            <a:r>
              <a:rPr lang="en-US" altLang="zh-CN" sz="1400" dirty="0">
                <a:solidFill>
                  <a:schemeClr val="bg2">
                    <a:lumMod val="75000"/>
                  </a:schemeClr>
                </a:solidFill>
                <a:latin typeface="+mn-ea"/>
              </a:rPr>
              <a:t>——《</a:t>
            </a:r>
            <a:r>
              <a:rPr lang="zh-CN" altLang="en-US" sz="1400" dirty="0">
                <a:solidFill>
                  <a:schemeClr val="bg2">
                    <a:lumMod val="75000"/>
                  </a:schemeClr>
                </a:solidFill>
                <a:latin typeface="+mn-ea"/>
              </a:rPr>
              <a:t>安娜</a:t>
            </a:r>
            <a:r>
              <a:rPr lang="en-US" altLang="zh-CN" sz="1400" dirty="0">
                <a:solidFill>
                  <a:schemeClr val="bg2">
                    <a:lumMod val="75000"/>
                  </a:schemeClr>
                </a:solidFill>
                <a:latin typeface="+mn-ea"/>
              </a:rPr>
              <a:t>·</a:t>
            </a:r>
            <a:r>
              <a:rPr lang="zh-CN" altLang="en-US" sz="1400" dirty="0">
                <a:solidFill>
                  <a:schemeClr val="bg2">
                    <a:lumMod val="75000"/>
                  </a:schemeClr>
                </a:solidFill>
                <a:latin typeface="+mn-ea"/>
              </a:rPr>
              <a:t>卡列尼娜</a:t>
            </a:r>
            <a:r>
              <a:rPr lang="en-US" altLang="zh-CN" sz="1400" dirty="0">
                <a:solidFill>
                  <a:schemeClr val="bg2">
                    <a:lumMod val="75000"/>
                  </a:schemeClr>
                </a:solidFill>
                <a:latin typeface="+mn-ea"/>
              </a:rPr>
              <a:t>》</a:t>
            </a:r>
            <a:endParaRPr lang="zh-CN" altLang="en-US" sz="1400" dirty="0">
              <a:solidFill>
                <a:schemeClr val="bg2">
                  <a:lumMod val="75000"/>
                </a:schemeClr>
              </a:solidFill>
              <a:latin typeface="+mn-ea"/>
            </a:endParaRPr>
          </a:p>
        </p:txBody>
      </p:sp>
      <p:sp>
        <p:nvSpPr>
          <p:cNvPr id="7" name="文本框 6">
            <a:extLst>
              <a:ext uri="{FF2B5EF4-FFF2-40B4-BE49-F238E27FC236}">
                <a16:creationId xmlns:a16="http://schemas.microsoft.com/office/drawing/2014/main" id="{DC45CC13-DDAB-4270-BC37-E56A997EA979}"/>
              </a:ext>
            </a:extLst>
          </p:cNvPr>
          <p:cNvSpPr txBox="1"/>
          <p:nvPr/>
        </p:nvSpPr>
        <p:spPr>
          <a:xfrm>
            <a:off x="502169" y="1378376"/>
            <a:ext cx="1656184" cy="1862048"/>
          </a:xfrm>
          <a:prstGeom prst="rect">
            <a:avLst/>
          </a:prstGeom>
          <a:noFill/>
        </p:spPr>
        <p:txBody>
          <a:bodyPr wrap="square" lIns="0" rtlCol="0">
            <a:spAutoFit/>
          </a:bodyPr>
          <a:lstStyle/>
          <a:p>
            <a:pPr algn="l"/>
            <a:r>
              <a:rPr lang="en-US" altLang="zh-CN" sz="11500" dirty="0">
                <a:solidFill>
                  <a:schemeClr val="accent2">
                    <a:lumMod val="20000"/>
                    <a:lumOff val="80000"/>
                  </a:schemeClr>
                </a:solidFill>
                <a:latin typeface="+mj-ea"/>
                <a:ea typeface="微软简" pitchFamily="2" charset="-122"/>
              </a:rPr>
              <a:t>“</a:t>
            </a:r>
            <a:endParaRPr lang="zh-CN" altLang="en-US" sz="11500" dirty="0">
              <a:solidFill>
                <a:schemeClr val="accent2">
                  <a:lumMod val="20000"/>
                  <a:lumOff val="80000"/>
                </a:schemeClr>
              </a:solidFill>
              <a:latin typeface="+mj-ea"/>
              <a:ea typeface="微软简" pitchFamily="2" charset="-122"/>
            </a:endParaRPr>
          </a:p>
        </p:txBody>
      </p:sp>
      <p:pic>
        <p:nvPicPr>
          <p:cNvPr id="11" name="图片 10">
            <a:extLst>
              <a:ext uri="{FF2B5EF4-FFF2-40B4-BE49-F238E27FC236}">
                <a16:creationId xmlns:a16="http://schemas.microsoft.com/office/drawing/2014/main" id="{49E287E2-00FB-44AE-BCFD-D8FE270AA8F4}"/>
              </a:ext>
            </a:extLst>
          </p:cNvPr>
          <p:cNvPicPr>
            <a:picLocks noChangeAspect="1"/>
          </p:cNvPicPr>
          <p:nvPr/>
        </p:nvPicPr>
        <p:blipFill rotWithShape="1">
          <a:blip r:embed="rId3">
            <a:extLst>
              <a:ext uri="{28A0092B-C50C-407E-A947-70E740481C1C}">
                <a14:useLocalDpi xmlns:a14="http://schemas.microsoft.com/office/drawing/2010/main" val="0"/>
              </a:ext>
            </a:extLst>
          </a:blip>
          <a:srcRect t="7505" b="7505"/>
          <a:stretch/>
        </p:blipFill>
        <p:spPr>
          <a:xfrm>
            <a:off x="6374449" y="1517988"/>
            <a:ext cx="5097587" cy="2867392"/>
          </a:xfrm>
          <a:prstGeom prst="rect">
            <a:avLst/>
          </a:prstGeom>
        </p:spPr>
      </p:pic>
    </p:spTree>
    <p:extLst>
      <p:ext uri="{BB962C8B-B14F-4D97-AF65-F5344CB8AC3E}">
        <p14:creationId xmlns:p14="http://schemas.microsoft.com/office/powerpoint/2010/main" val="175699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634EE4-4B5E-4B9B-99F7-02DDB9675543}"/>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图文混排</a:t>
            </a:r>
          </a:p>
        </p:txBody>
      </p:sp>
      <p:sp>
        <p:nvSpPr>
          <p:cNvPr id="4" name="矩形 3">
            <a:extLst>
              <a:ext uri="{FF2B5EF4-FFF2-40B4-BE49-F238E27FC236}">
                <a16:creationId xmlns:a16="http://schemas.microsoft.com/office/drawing/2014/main" id="{54110A05-7266-4C81-9644-E79D47A67611}"/>
              </a:ext>
            </a:extLst>
          </p:cNvPr>
          <p:cNvSpPr/>
          <p:nvPr/>
        </p:nvSpPr>
        <p:spPr>
          <a:xfrm>
            <a:off x="3360228" y="1124968"/>
            <a:ext cx="2766648" cy="4680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B7FC10F-89B6-4A54-B9CA-EC5374DD107E}"/>
              </a:ext>
            </a:extLst>
          </p:cNvPr>
          <p:cNvSpPr/>
          <p:nvPr/>
        </p:nvSpPr>
        <p:spPr>
          <a:xfrm>
            <a:off x="8857509" y="1124968"/>
            <a:ext cx="2766648" cy="46805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1B15FB53-2B93-4C05-AB36-01BA4BAE6DF8}"/>
              </a:ext>
            </a:extLst>
          </p:cNvPr>
          <p:cNvPicPr>
            <a:picLocks noChangeAspect="1"/>
          </p:cNvPicPr>
          <p:nvPr/>
        </p:nvPicPr>
        <p:blipFill>
          <a:blip r:embed="rId3">
            <a:extLst>
              <a:ext uri="{28A0092B-C50C-407E-A947-70E740481C1C}">
                <a14:useLocalDpi xmlns:a14="http://schemas.microsoft.com/office/drawing/2010/main" val="0"/>
              </a:ext>
            </a:extLst>
          </a:blip>
          <a:srcRect l="25967" t="391" r="29874"/>
          <a:stretch>
            <a:fillRect/>
          </a:stretch>
        </p:blipFill>
        <p:spPr>
          <a:xfrm>
            <a:off x="6090861" y="1124968"/>
            <a:ext cx="2766648" cy="4680520"/>
          </a:xfrm>
          <a:custGeom>
            <a:avLst/>
            <a:gdLst>
              <a:gd name="connsiteX0" fmla="*/ 0 w 2766648"/>
              <a:gd name="connsiteY0" fmla="*/ 0 h 4680520"/>
              <a:gd name="connsiteX1" fmla="*/ 2766648 w 2766648"/>
              <a:gd name="connsiteY1" fmla="*/ 0 h 4680520"/>
              <a:gd name="connsiteX2" fmla="*/ 2766648 w 2766648"/>
              <a:gd name="connsiteY2" fmla="*/ 4680520 h 4680520"/>
              <a:gd name="connsiteX3" fmla="*/ 0 w 2766648"/>
              <a:gd name="connsiteY3" fmla="*/ 4680520 h 4680520"/>
            </a:gdLst>
            <a:ahLst/>
            <a:cxnLst>
              <a:cxn ang="0">
                <a:pos x="connsiteX0" y="connsiteY0"/>
              </a:cxn>
              <a:cxn ang="0">
                <a:pos x="connsiteX1" y="connsiteY1"/>
              </a:cxn>
              <a:cxn ang="0">
                <a:pos x="connsiteX2" y="connsiteY2"/>
              </a:cxn>
              <a:cxn ang="0">
                <a:pos x="connsiteX3" y="connsiteY3"/>
              </a:cxn>
            </a:cxnLst>
            <a:rect l="l" t="t" r="r" b="b"/>
            <a:pathLst>
              <a:path w="2766648" h="4680520">
                <a:moveTo>
                  <a:pt x="0" y="0"/>
                </a:moveTo>
                <a:lnTo>
                  <a:pt x="2766648" y="0"/>
                </a:lnTo>
                <a:lnTo>
                  <a:pt x="2766648" y="4680520"/>
                </a:lnTo>
                <a:lnTo>
                  <a:pt x="0" y="4680520"/>
                </a:lnTo>
                <a:close/>
              </a:path>
            </a:pathLst>
          </a:custGeom>
        </p:spPr>
      </p:pic>
      <p:sp>
        <p:nvSpPr>
          <p:cNvPr id="25" name="文本框 24">
            <a:extLst>
              <a:ext uri="{FF2B5EF4-FFF2-40B4-BE49-F238E27FC236}">
                <a16:creationId xmlns:a16="http://schemas.microsoft.com/office/drawing/2014/main" id="{58BD896C-9492-449A-9E0E-DDD8F8D8819F}"/>
              </a:ext>
            </a:extLst>
          </p:cNvPr>
          <p:cNvSpPr txBox="1"/>
          <p:nvPr/>
        </p:nvSpPr>
        <p:spPr>
          <a:xfrm>
            <a:off x="3503712" y="1700809"/>
            <a:ext cx="2376264" cy="954107"/>
          </a:xfrm>
          <a:prstGeom prst="rect">
            <a:avLst/>
          </a:prstGeom>
          <a:noFill/>
        </p:spPr>
        <p:txBody>
          <a:bodyPr wrap="square" lIns="0" rtlCol="0">
            <a:spAutoFit/>
          </a:bodyPr>
          <a:lstStyle/>
          <a:p>
            <a:pPr algn="l"/>
            <a:r>
              <a:rPr lang="zh-CN" altLang="en-US" sz="2800" dirty="0">
                <a:solidFill>
                  <a:schemeClr val="bg1"/>
                </a:solidFill>
                <a:latin typeface="+mj-ea"/>
                <a:ea typeface="微软简" pitchFamily="2" charset="-122"/>
              </a:rPr>
              <a:t>请输入</a:t>
            </a:r>
            <a:endParaRPr lang="en-US" altLang="zh-CN" sz="2800" dirty="0">
              <a:solidFill>
                <a:schemeClr val="bg1"/>
              </a:solidFill>
              <a:latin typeface="+mj-ea"/>
              <a:ea typeface="微软简" pitchFamily="2" charset="-122"/>
            </a:endParaRPr>
          </a:p>
          <a:p>
            <a:pPr algn="l"/>
            <a:r>
              <a:rPr lang="zh-CN" altLang="en-US" sz="2800" dirty="0">
                <a:solidFill>
                  <a:schemeClr val="bg1"/>
                </a:solidFill>
                <a:latin typeface="+mj-ea"/>
                <a:ea typeface="微软简" pitchFamily="2" charset="-122"/>
              </a:rPr>
              <a:t>你的标题</a:t>
            </a:r>
          </a:p>
        </p:txBody>
      </p:sp>
      <p:sp>
        <p:nvSpPr>
          <p:cNvPr id="26" name="文本框 25">
            <a:extLst>
              <a:ext uri="{FF2B5EF4-FFF2-40B4-BE49-F238E27FC236}">
                <a16:creationId xmlns:a16="http://schemas.microsoft.com/office/drawing/2014/main" id="{6443F847-805B-46D9-B5B5-BCA0FB55C240}"/>
              </a:ext>
            </a:extLst>
          </p:cNvPr>
          <p:cNvSpPr txBox="1"/>
          <p:nvPr/>
        </p:nvSpPr>
        <p:spPr>
          <a:xfrm>
            <a:off x="9068395" y="1706207"/>
            <a:ext cx="2376264" cy="954107"/>
          </a:xfrm>
          <a:prstGeom prst="rect">
            <a:avLst/>
          </a:prstGeom>
          <a:noFill/>
        </p:spPr>
        <p:txBody>
          <a:bodyPr wrap="square" lIns="0" rtlCol="0">
            <a:spAutoFit/>
          </a:bodyPr>
          <a:lstStyle/>
          <a:p>
            <a:pPr algn="l"/>
            <a:r>
              <a:rPr lang="zh-CN" altLang="en-US" sz="2800" dirty="0">
                <a:solidFill>
                  <a:schemeClr val="bg1"/>
                </a:solidFill>
                <a:latin typeface="+mj-ea"/>
                <a:ea typeface="微软简" pitchFamily="2" charset="-122"/>
              </a:rPr>
              <a:t>请输入</a:t>
            </a:r>
            <a:endParaRPr lang="en-US" altLang="zh-CN" sz="2800" dirty="0">
              <a:solidFill>
                <a:schemeClr val="bg1"/>
              </a:solidFill>
              <a:latin typeface="+mj-ea"/>
              <a:ea typeface="微软简" pitchFamily="2" charset="-122"/>
            </a:endParaRPr>
          </a:p>
          <a:p>
            <a:pPr algn="l"/>
            <a:r>
              <a:rPr lang="zh-CN" altLang="en-US" sz="2800" dirty="0">
                <a:solidFill>
                  <a:schemeClr val="bg1"/>
                </a:solidFill>
                <a:latin typeface="+mj-ea"/>
                <a:ea typeface="微软简" pitchFamily="2" charset="-122"/>
              </a:rPr>
              <a:t>你的标题</a:t>
            </a:r>
          </a:p>
        </p:txBody>
      </p:sp>
      <p:sp>
        <p:nvSpPr>
          <p:cNvPr id="27" name="文本框 26">
            <a:extLst>
              <a:ext uri="{FF2B5EF4-FFF2-40B4-BE49-F238E27FC236}">
                <a16:creationId xmlns:a16="http://schemas.microsoft.com/office/drawing/2014/main" id="{A2568C98-FE94-4AFE-8368-ED15A8AA856C}"/>
              </a:ext>
            </a:extLst>
          </p:cNvPr>
          <p:cNvSpPr txBox="1"/>
          <p:nvPr/>
        </p:nvSpPr>
        <p:spPr>
          <a:xfrm>
            <a:off x="3502176" y="2663051"/>
            <a:ext cx="2451369" cy="1710084"/>
          </a:xfrm>
          <a:prstGeom prst="rect">
            <a:avLst/>
          </a:prstGeom>
          <a:noFill/>
        </p:spPr>
        <p:txBody>
          <a:bodyPr wrap="square" lIns="0" rtlCol="0">
            <a:spAutoFit/>
          </a:bodyPr>
          <a:lstStyle/>
          <a:p>
            <a:pPr algn="l">
              <a:lnSpc>
                <a:spcPct val="150000"/>
              </a:lnSpc>
            </a:pPr>
            <a:r>
              <a:rPr lang="zh-CN" altLang="en-US" dirty="0">
                <a:solidFill>
                  <a:schemeClr val="accent1">
                    <a:lumMod val="20000"/>
                    <a:lumOff val="80000"/>
                  </a:schemeClr>
                </a:solidFill>
                <a:latin typeface="+mn-ea"/>
              </a:rPr>
              <a:t>请输入你的文字</a:t>
            </a:r>
            <a:r>
              <a:rPr lang="en-US" altLang="zh-CN" dirty="0">
                <a:solidFill>
                  <a:schemeClr val="accent1">
                    <a:lumMod val="20000"/>
                    <a:lumOff val="80000"/>
                  </a:schemeClr>
                </a:solidFill>
                <a:latin typeface="+mn-ea"/>
              </a:rPr>
              <a:t>	</a:t>
            </a:r>
            <a:r>
              <a:rPr lang="zh-CN" altLang="en-US" dirty="0">
                <a:solidFill>
                  <a:schemeClr val="accent1">
                    <a:lumMod val="20000"/>
                    <a:lumOff val="80000"/>
                  </a:schemeClr>
                </a:solidFill>
                <a:latin typeface="+mn-ea"/>
              </a:rPr>
              <a:t>文字</a:t>
            </a:r>
            <a:endParaRPr lang="en-US" altLang="zh-CN" dirty="0">
              <a:solidFill>
                <a:schemeClr val="accent1">
                  <a:lumMod val="20000"/>
                  <a:lumOff val="80000"/>
                </a:schemeClr>
              </a:solidFill>
              <a:latin typeface="+mn-ea"/>
            </a:endParaRPr>
          </a:p>
          <a:p>
            <a:pPr>
              <a:lnSpc>
                <a:spcPct val="150000"/>
              </a:lnSpc>
            </a:pPr>
            <a:r>
              <a:rPr lang="zh-CN" altLang="en-US" dirty="0">
                <a:solidFill>
                  <a:schemeClr val="accent1">
                    <a:lumMod val="20000"/>
                    <a:lumOff val="80000"/>
                  </a:schemeClr>
                </a:solidFill>
                <a:latin typeface="+mn-ea"/>
              </a:rPr>
              <a:t>请输入你的文字</a:t>
            </a:r>
            <a:r>
              <a:rPr lang="en-US" altLang="zh-CN" dirty="0">
                <a:solidFill>
                  <a:schemeClr val="accent1">
                    <a:lumMod val="20000"/>
                    <a:lumOff val="80000"/>
                  </a:schemeClr>
                </a:solidFill>
                <a:latin typeface="+mn-ea"/>
              </a:rPr>
              <a:t>	</a:t>
            </a:r>
            <a:r>
              <a:rPr lang="zh-CN" altLang="en-US" dirty="0">
                <a:solidFill>
                  <a:schemeClr val="accent1">
                    <a:lumMod val="20000"/>
                    <a:lumOff val="80000"/>
                  </a:schemeClr>
                </a:solidFill>
                <a:latin typeface="+mn-ea"/>
              </a:rPr>
              <a:t>文字</a:t>
            </a:r>
            <a:endParaRPr lang="en-US" altLang="zh-CN" dirty="0">
              <a:solidFill>
                <a:schemeClr val="accent1">
                  <a:lumMod val="20000"/>
                  <a:lumOff val="80000"/>
                </a:schemeClr>
              </a:solidFill>
              <a:latin typeface="+mn-ea"/>
            </a:endParaRPr>
          </a:p>
          <a:p>
            <a:pPr>
              <a:lnSpc>
                <a:spcPct val="150000"/>
              </a:lnSpc>
            </a:pPr>
            <a:r>
              <a:rPr lang="zh-CN" altLang="en-US" dirty="0">
                <a:solidFill>
                  <a:schemeClr val="accent1">
                    <a:lumMod val="20000"/>
                    <a:lumOff val="80000"/>
                  </a:schemeClr>
                </a:solidFill>
                <a:latin typeface="+mn-ea"/>
              </a:rPr>
              <a:t>请输入你的文字</a:t>
            </a:r>
            <a:r>
              <a:rPr lang="en-US" altLang="zh-CN" dirty="0">
                <a:solidFill>
                  <a:schemeClr val="accent1">
                    <a:lumMod val="20000"/>
                    <a:lumOff val="80000"/>
                  </a:schemeClr>
                </a:solidFill>
                <a:latin typeface="+mn-ea"/>
              </a:rPr>
              <a:t>	</a:t>
            </a:r>
            <a:r>
              <a:rPr lang="zh-CN" altLang="en-US" dirty="0">
                <a:solidFill>
                  <a:schemeClr val="accent1">
                    <a:lumMod val="20000"/>
                    <a:lumOff val="80000"/>
                  </a:schemeClr>
                </a:solidFill>
                <a:latin typeface="+mn-ea"/>
              </a:rPr>
              <a:t>文字</a:t>
            </a:r>
          </a:p>
          <a:p>
            <a:pPr>
              <a:lnSpc>
                <a:spcPct val="150000"/>
              </a:lnSpc>
            </a:pPr>
            <a:r>
              <a:rPr lang="zh-CN" altLang="en-US" dirty="0">
                <a:solidFill>
                  <a:schemeClr val="accent1">
                    <a:lumMod val="20000"/>
                    <a:lumOff val="80000"/>
                  </a:schemeClr>
                </a:solidFill>
                <a:latin typeface="+mn-ea"/>
              </a:rPr>
              <a:t>请输入你的文字</a:t>
            </a:r>
            <a:r>
              <a:rPr lang="en-US" altLang="zh-CN" dirty="0">
                <a:solidFill>
                  <a:schemeClr val="accent1">
                    <a:lumMod val="20000"/>
                    <a:lumOff val="80000"/>
                  </a:schemeClr>
                </a:solidFill>
                <a:latin typeface="+mn-ea"/>
              </a:rPr>
              <a:t>	</a:t>
            </a:r>
            <a:r>
              <a:rPr lang="zh-CN" altLang="en-US" dirty="0">
                <a:solidFill>
                  <a:schemeClr val="accent1">
                    <a:lumMod val="20000"/>
                    <a:lumOff val="80000"/>
                  </a:schemeClr>
                </a:solidFill>
                <a:latin typeface="+mn-ea"/>
              </a:rPr>
              <a:t>文字</a:t>
            </a:r>
          </a:p>
        </p:txBody>
      </p:sp>
      <p:sp>
        <p:nvSpPr>
          <p:cNvPr id="28" name="文本框 27">
            <a:extLst>
              <a:ext uri="{FF2B5EF4-FFF2-40B4-BE49-F238E27FC236}">
                <a16:creationId xmlns:a16="http://schemas.microsoft.com/office/drawing/2014/main" id="{85CDDDE3-225E-4F69-930C-62B8E372AB3F}"/>
              </a:ext>
            </a:extLst>
          </p:cNvPr>
          <p:cNvSpPr txBox="1"/>
          <p:nvPr/>
        </p:nvSpPr>
        <p:spPr>
          <a:xfrm>
            <a:off x="9068396" y="2663051"/>
            <a:ext cx="2451369" cy="1710084"/>
          </a:xfrm>
          <a:prstGeom prst="rect">
            <a:avLst/>
          </a:prstGeom>
          <a:noFill/>
        </p:spPr>
        <p:txBody>
          <a:bodyPr wrap="square" lIns="0" rtlCol="0">
            <a:spAutoFit/>
          </a:bodyPr>
          <a:lstStyle/>
          <a:p>
            <a:pPr algn="l">
              <a:lnSpc>
                <a:spcPct val="150000"/>
              </a:lnSpc>
            </a:pPr>
            <a:r>
              <a:rPr lang="zh-CN" altLang="en-US" dirty="0">
                <a:solidFill>
                  <a:schemeClr val="accent5">
                    <a:lumMod val="20000"/>
                    <a:lumOff val="80000"/>
                  </a:schemeClr>
                </a:solidFill>
                <a:latin typeface="+mn-ea"/>
              </a:rPr>
              <a:t>请输入你的文字</a:t>
            </a:r>
            <a:r>
              <a:rPr lang="en-US" altLang="zh-CN" dirty="0">
                <a:solidFill>
                  <a:schemeClr val="accent5">
                    <a:lumMod val="20000"/>
                    <a:lumOff val="80000"/>
                  </a:schemeClr>
                </a:solidFill>
                <a:latin typeface="+mn-ea"/>
              </a:rPr>
              <a:t>	</a:t>
            </a:r>
            <a:r>
              <a:rPr lang="zh-CN" altLang="en-US" dirty="0">
                <a:solidFill>
                  <a:schemeClr val="accent5">
                    <a:lumMod val="20000"/>
                    <a:lumOff val="80000"/>
                  </a:schemeClr>
                </a:solidFill>
                <a:latin typeface="+mn-ea"/>
              </a:rPr>
              <a:t>文字</a:t>
            </a:r>
            <a:endParaRPr lang="en-US" altLang="zh-CN" dirty="0">
              <a:solidFill>
                <a:schemeClr val="accent5">
                  <a:lumMod val="20000"/>
                  <a:lumOff val="80000"/>
                </a:schemeClr>
              </a:solidFill>
              <a:latin typeface="+mn-ea"/>
            </a:endParaRPr>
          </a:p>
          <a:p>
            <a:pPr>
              <a:lnSpc>
                <a:spcPct val="150000"/>
              </a:lnSpc>
            </a:pPr>
            <a:r>
              <a:rPr lang="zh-CN" altLang="en-US" dirty="0">
                <a:solidFill>
                  <a:schemeClr val="accent5">
                    <a:lumMod val="20000"/>
                    <a:lumOff val="80000"/>
                  </a:schemeClr>
                </a:solidFill>
                <a:latin typeface="+mn-ea"/>
              </a:rPr>
              <a:t>请输入你的文字</a:t>
            </a:r>
            <a:r>
              <a:rPr lang="en-US" altLang="zh-CN" dirty="0">
                <a:solidFill>
                  <a:schemeClr val="accent5">
                    <a:lumMod val="20000"/>
                    <a:lumOff val="80000"/>
                  </a:schemeClr>
                </a:solidFill>
                <a:latin typeface="+mn-ea"/>
              </a:rPr>
              <a:t>	</a:t>
            </a:r>
            <a:r>
              <a:rPr lang="zh-CN" altLang="en-US" dirty="0">
                <a:solidFill>
                  <a:schemeClr val="accent5">
                    <a:lumMod val="20000"/>
                    <a:lumOff val="80000"/>
                  </a:schemeClr>
                </a:solidFill>
                <a:latin typeface="+mn-ea"/>
              </a:rPr>
              <a:t>文字</a:t>
            </a:r>
            <a:endParaRPr lang="en-US" altLang="zh-CN" dirty="0">
              <a:solidFill>
                <a:schemeClr val="accent5">
                  <a:lumMod val="20000"/>
                  <a:lumOff val="80000"/>
                </a:schemeClr>
              </a:solidFill>
              <a:latin typeface="+mn-ea"/>
            </a:endParaRPr>
          </a:p>
          <a:p>
            <a:pPr>
              <a:lnSpc>
                <a:spcPct val="150000"/>
              </a:lnSpc>
            </a:pPr>
            <a:r>
              <a:rPr lang="zh-CN" altLang="en-US" dirty="0">
                <a:solidFill>
                  <a:schemeClr val="accent5">
                    <a:lumMod val="20000"/>
                    <a:lumOff val="80000"/>
                  </a:schemeClr>
                </a:solidFill>
                <a:latin typeface="+mn-ea"/>
              </a:rPr>
              <a:t>请输入你的文字</a:t>
            </a:r>
            <a:r>
              <a:rPr lang="en-US" altLang="zh-CN" dirty="0">
                <a:solidFill>
                  <a:schemeClr val="accent5">
                    <a:lumMod val="20000"/>
                    <a:lumOff val="80000"/>
                  </a:schemeClr>
                </a:solidFill>
                <a:latin typeface="+mn-ea"/>
              </a:rPr>
              <a:t>	</a:t>
            </a:r>
            <a:r>
              <a:rPr lang="zh-CN" altLang="en-US" dirty="0">
                <a:solidFill>
                  <a:schemeClr val="accent5">
                    <a:lumMod val="20000"/>
                    <a:lumOff val="80000"/>
                  </a:schemeClr>
                </a:solidFill>
                <a:latin typeface="+mn-ea"/>
              </a:rPr>
              <a:t>文字</a:t>
            </a:r>
          </a:p>
          <a:p>
            <a:pPr>
              <a:lnSpc>
                <a:spcPct val="150000"/>
              </a:lnSpc>
            </a:pPr>
            <a:r>
              <a:rPr lang="zh-CN" altLang="en-US" dirty="0">
                <a:solidFill>
                  <a:schemeClr val="accent5">
                    <a:lumMod val="20000"/>
                    <a:lumOff val="80000"/>
                  </a:schemeClr>
                </a:solidFill>
                <a:latin typeface="+mn-ea"/>
              </a:rPr>
              <a:t>请输入你的文字</a:t>
            </a:r>
            <a:r>
              <a:rPr lang="en-US" altLang="zh-CN" dirty="0">
                <a:solidFill>
                  <a:schemeClr val="accent5">
                    <a:lumMod val="20000"/>
                    <a:lumOff val="80000"/>
                  </a:schemeClr>
                </a:solidFill>
                <a:latin typeface="+mn-ea"/>
              </a:rPr>
              <a:t>	</a:t>
            </a:r>
            <a:r>
              <a:rPr lang="zh-CN" altLang="en-US" dirty="0">
                <a:solidFill>
                  <a:schemeClr val="accent5">
                    <a:lumMod val="20000"/>
                    <a:lumOff val="80000"/>
                  </a:schemeClr>
                </a:solidFill>
                <a:latin typeface="+mn-ea"/>
              </a:rPr>
              <a:t>文字</a:t>
            </a:r>
          </a:p>
        </p:txBody>
      </p:sp>
      <p:pic>
        <p:nvPicPr>
          <p:cNvPr id="8" name="图片 7">
            <a:extLst>
              <a:ext uri="{FF2B5EF4-FFF2-40B4-BE49-F238E27FC236}">
                <a16:creationId xmlns:a16="http://schemas.microsoft.com/office/drawing/2014/main" id="{32B067FD-BB61-4CF6-8D9F-26888957879F}"/>
              </a:ext>
            </a:extLst>
          </p:cNvPr>
          <p:cNvPicPr>
            <a:picLocks noChangeAspect="1"/>
          </p:cNvPicPr>
          <p:nvPr/>
        </p:nvPicPr>
        <p:blipFill rotWithShape="1">
          <a:blip r:embed="rId4">
            <a:extLst>
              <a:ext uri="{28A0092B-C50C-407E-A947-70E740481C1C}">
                <a14:useLocalDpi xmlns:a14="http://schemas.microsoft.com/office/drawing/2010/main" val="0"/>
              </a:ext>
            </a:extLst>
          </a:blip>
          <a:srcRect l="11066"/>
          <a:stretch/>
        </p:blipFill>
        <p:spPr>
          <a:xfrm>
            <a:off x="605274" y="1124970"/>
            <a:ext cx="2788167" cy="4680519"/>
          </a:xfrm>
          <a:prstGeom prst="rect">
            <a:avLst/>
          </a:prstGeom>
        </p:spPr>
      </p:pic>
    </p:spTree>
    <p:extLst>
      <p:ext uri="{BB962C8B-B14F-4D97-AF65-F5344CB8AC3E}">
        <p14:creationId xmlns:p14="http://schemas.microsoft.com/office/powerpoint/2010/main" val="187228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CF6662-81D8-4F04-8B6A-AFF3886A4AA5}"/>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图文混排</a:t>
            </a:r>
          </a:p>
        </p:txBody>
      </p:sp>
      <p:pic>
        <p:nvPicPr>
          <p:cNvPr id="39" name="图片 38">
            <a:extLst>
              <a:ext uri="{FF2B5EF4-FFF2-40B4-BE49-F238E27FC236}">
                <a16:creationId xmlns:a16="http://schemas.microsoft.com/office/drawing/2014/main" id="{C3641237-5492-46EB-8461-0BF4170191B9}"/>
              </a:ext>
            </a:extLst>
          </p:cNvPr>
          <p:cNvPicPr>
            <a:picLocks noChangeAspect="1"/>
          </p:cNvPicPr>
          <p:nvPr/>
        </p:nvPicPr>
        <p:blipFill>
          <a:blip r:embed="rId3">
            <a:extLst>
              <a:ext uri="{28A0092B-C50C-407E-A947-70E740481C1C}">
                <a14:useLocalDpi xmlns:a14="http://schemas.microsoft.com/office/drawing/2010/main" val="0"/>
              </a:ext>
            </a:extLst>
          </a:blip>
          <a:srcRect t="746" r="13636"/>
          <a:stretch>
            <a:fillRect/>
          </a:stretch>
        </p:blipFill>
        <p:spPr>
          <a:xfrm>
            <a:off x="562159" y="1575956"/>
            <a:ext cx="2638211" cy="4042629"/>
          </a:xfrm>
          <a:custGeom>
            <a:avLst/>
            <a:gdLst>
              <a:gd name="connsiteX0" fmla="*/ 0 w 2638211"/>
              <a:gd name="connsiteY0" fmla="*/ 0 h 4042629"/>
              <a:gd name="connsiteX1" fmla="*/ 2638211 w 2638211"/>
              <a:gd name="connsiteY1" fmla="*/ 0 h 4042629"/>
              <a:gd name="connsiteX2" fmla="*/ 2638211 w 2638211"/>
              <a:gd name="connsiteY2" fmla="*/ 4042629 h 4042629"/>
              <a:gd name="connsiteX3" fmla="*/ 0 w 2638211"/>
              <a:gd name="connsiteY3" fmla="*/ 4042629 h 4042629"/>
            </a:gdLst>
            <a:ahLst/>
            <a:cxnLst>
              <a:cxn ang="0">
                <a:pos x="connsiteX0" y="connsiteY0"/>
              </a:cxn>
              <a:cxn ang="0">
                <a:pos x="connsiteX1" y="connsiteY1"/>
              </a:cxn>
              <a:cxn ang="0">
                <a:pos x="connsiteX2" y="connsiteY2"/>
              </a:cxn>
              <a:cxn ang="0">
                <a:pos x="connsiteX3" y="connsiteY3"/>
              </a:cxn>
            </a:cxnLst>
            <a:rect l="l" t="t" r="r" b="b"/>
            <a:pathLst>
              <a:path w="2638211" h="4042629">
                <a:moveTo>
                  <a:pt x="0" y="0"/>
                </a:moveTo>
                <a:lnTo>
                  <a:pt x="2638211" y="0"/>
                </a:lnTo>
                <a:lnTo>
                  <a:pt x="2638211" y="4042629"/>
                </a:lnTo>
                <a:lnTo>
                  <a:pt x="0" y="4042629"/>
                </a:lnTo>
                <a:close/>
              </a:path>
            </a:pathLst>
          </a:custGeom>
        </p:spPr>
      </p:pic>
      <p:pic>
        <p:nvPicPr>
          <p:cNvPr id="43" name="图片 42">
            <a:extLst>
              <a:ext uri="{FF2B5EF4-FFF2-40B4-BE49-F238E27FC236}">
                <a16:creationId xmlns:a16="http://schemas.microsoft.com/office/drawing/2014/main" id="{16BD4CEA-B663-483A-BE43-37BEC77BEFB4}"/>
              </a:ext>
            </a:extLst>
          </p:cNvPr>
          <p:cNvPicPr>
            <a:picLocks noChangeAspect="1"/>
          </p:cNvPicPr>
          <p:nvPr/>
        </p:nvPicPr>
        <p:blipFill>
          <a:blip r:embed="rId4">
            <a:extLst>
              <a:ext uri="{28A0092B-C50C-407E-A947-70E740481C1C}">
                <a14:useLocalDpi xmlns:a14="http://schemas.microsoft.com/office/drawing/2010/main" val="0"/>
              </a:ext>
            </a:extLst>
          </a:blip>
          <a:srcRect l="57898" r="470" b="14685"/>
          <a:stretch>
            <a:fillRect/>
          </a:stretch>
        </p:blipFill>
        <p:spPr>
          <a:xfrm>
            <a:off x="6189337" y="1575956"/>
            <a:ext cx="2638211" cy="4054813"/>
          </a:xfrm>
          <a:custGeom>
            <a:avLst/>
            <a:gdLst>
              <a:gd name="connsiteX0" fmla="*/ 0 w 2638211"/>
              <a:gd name="connsiteY0" fmla="*/ 0 h 4054813"/>
              <a:gd name="connsiteX1" fmla="*/ 2638211 w 2638211"/>
              <a:gd name="connsiteY1" fmla="*/ 0 h 4054813"/>
              <a:gd name="connsiteX2" fmla="*/ 2638211 w 2638211"/>
              <a:gd name="connsiteY2" fmla="*/ 4054813 h 4054813"/>
              <a:gd name="connsiteX3" fmla="*/ 0 w 2638211"/>
              <a:gd name="connsiteY3" fmla="*/ 4054813 h 4054813"/>
            </a:gdLst>
            <a:ahLst/>
            <a:cxnLst>
              <a:cxn ang="0">
                <a:pos x="connsiteX0" y="connsiteY0"/>
              </a:cxn>
              <a:cxn ang="0">
                <a:pos x="connsiteX1" y="connsiteY1"/>
              </a:cxn>
              <a:cxn ang="0">
                <a:pos x="connsiteX2" y="connsiteY2"/>
              </a:cxn>
              <a:cxn ang="0">
                <a:pos x="connsiteX3" y="connsiteY3"/>
              </a:cxn>
            </a:cxnLst>
            <a:rect l="l" t="t" r="r" b="b"/>
            <a:pathLst>
              <a:path w="2638211" h="4054813">
                <a:moveTo>
                  <a:pt x="0" y="0"/>
                </a:moveTo>
                <a:lnTo>
                  <a:pt x="2638211" y="0"/>
                </a:lnTo>
                <a:lnTo>
                  <a:pt x="2638211" y="4054813"/>
                </a:lnTo>
                <a:lnTo>
                  <a:pt x="0" y="4054813"/>
                </a:lnTo>
                <a:close/>
              </a:path>
            </a:pathLst>
          </a:custGeom>
        </p:spPr>
      </p:pic>
      <p:pic>
        <p:nvPicPr>
          <p:cNvPr id="44" name="图片 43">
            <a:extLst>
              <a:ext uri="{FF2B5EF4-FFF2-40B4-BE49-F238E27FC236}">
                <a16:creationId xmlns:a16="http://schemas.microsoft.com/office/drawing/2014/main" id="{EA2FD7EF-F1E9-4199-A7C9-E85CB9CC07B9}"/>
              </a:ext>
            </a:extLst>
          </p:cNvPr>
          <p:cNvPicPr>
            <a:picLocks noChangeAspect="1"/>
          </p:cNvPicPr>
          <p:nvPr/>
        </p:nvPicPr>
        <p:blipFill>
          <a:blip r:embed="rId5">
            <a:extLst>
              <a:ext uri="{28A0092B-C50C-407E-A947-70E740481C1C}">
                <a14:useLocalDpi xmlns:a14="http://schemas.microsoft.com/office/drawing/2010/main" val="0"/>
              </a:ext>
            </a:extLst>
          </a:blip>
          <a:srcRect l="52954" t="3510" b="80"/>
          <a:stretch>
            <a:fillRect/>
          </a:stretch>
        </p:blipFill>
        <p:spPr>
          <a:xfrm>
            <a:off x="9002928" y="1575956"/>
            <a:ext cx="2638211" cy="4054813"/>
          </a:xfrm>
          <a:custGeom>
            <a:avLst/>
            <a:gdLst>
              <a:gd name="connsiteX0" fmla="*/ 0 w 2638211"/>
              <a:gd name="connsiteY0" fmla="*/ 0 h 4054813"/>
              <a:gd name="connsiteX1" fmla="*/ 2638211 w 2638211"/>
              <a:gd name="connsiteY1" fmla="*/ 0 h 4054813"/>
              <a:gd name="connsiteX2" fmla="*/ 2638211 w 2638211"/>
              <a:gd name="connsiteY2" fmla="*/ 4054813 h 4054813"/>
              <a:gd name="connsiteX3" fmla="*/ 0 w 2638211"/>
              <a:gd name="connsiteY3" fmla="*/ 4054813 h 4054813"/>
            </a:gdLst>
            <a:ahLst/>
            <a:cxnLst>
              <a:cxn ang="0">
                <a:pos x="connsiteX0" y="connsiteY0"/>
              </a:cxn>
              <a:cxn ang="0">
                <a:pos x="connsiteX1" y="connsiteY1"/>
              </a:cxn>
              <a:cxn ang="0">
                <a:pos x="connsiteX2" y="connsiteY2"/>
              </a:cxn>
              <a:cxn ang="0">
                <a:pos x="connsiteX3" y="connsiteY3"/>
              </a:cxn>
            </a:cxnLst>
            <a:rect l="l" t="t" r="r" b="b"/>
            <a:pathLst>
              <a:path w="2638211" h="4054813">
                <a:moveTo>
                  <a:pt x="0" y="0"/>
                </a:moveTo>
                <a:lnTo>
                  <a:pt x="2638211" y="0"/>
                </a:lnTo>
                <a:lnTo>
                  <a:pt x="2638211" y="4054813"/>
                </a:lnTo>
                <a:lnTo>
                  <a:pt x="0" y="4054813"/>
                </a:lnTo>
                <a:close/>
              </a:path>
            </a:pathLst>
          </a:custGeom>
        </p:spPr>
      </p:pic>
      <p:pic>
        <p:nvPicPr>
          <p:cNvPr id="41" name="图片 40">
            <a:extLst>
              <a:ext uri="{FF2B5EF4-FFF2-40B4-BE49-F238E27FC236}">
                <a16:creationId xmlns:a16="http://schemas.microsoft.com/office/drawing/2014/main" id="{97F2741D-3FDA-4B06-9617-43E32D637830}"/>
              </a:ext>
            </a:extLst>
          </p:cNvPr>
          <p:cNvPicPr>
            <a:picLocks noChangeAspect="1"/>
          </p:cNvPicPr>
          <p:nvPr/>
        </p:nvPicPr>
        <p:blipFill>
          <a:blip r:embed="rId6">
            <a:extLst>
              <a:ext uri="{28A0092B-C50C-407E-A947-70E740481C1C}">
                <a14:useLocalDpi xmlns:a14="http://schemas.microsoft.com/office/drawing/2010/main" val="0"/>
              </a:ext>
            </a:extLst>
          </a:blip>
          <a:srcRect t="341" r="60931" b="42"/>
          <a:stretch>
            <a:fillRect/>
          </a:stretch>
        </p:blipFill>
        <p:spPr>
          <a:xfrm>
            <a:off x="3375749" y="1575956"/>
            <a:ext cx="2638211" cy="4054813"/>
          </a:xfrm>
          <a:custGeom>
            <a:avLst/>
            <a:gdLst>
              <a:gd name="connsiteX0" fmla="*/ 0 w 2638211"/>
              <a:gd name="connsiteY0" fmla="*/ 0 h 4054813"/>
              <a:gd name="connsiteX1" fmla="*/ 2638211 w 2638211"/>
              <a:gd name="connsiteY1" fmla="*/ 0 h 4054813"/>
              <a:gd name="connsiteX2" fmla="*/ 2638211 w 2638211"/>
              <a:gd name="connsiteY2" fmla="*/ 4054813 h 4054813"/>
              <a:gd name="connsiteX3" fmla="*/ 0 w 2638211"/>
              <a:gd name="connsiteY3" fmla="*/ 4054813 h 4054813"/>
            </a:gdLst>
            <a:ahLst/>
            <a:cxnLst>
              <a:cxn ang="0">
                <a:pos x="connsiteX0" y="connsiteY0"/>
              </a:cxn>
              <a:cxn ang="0">
                <a:pos x="connsiteX1" y="connsiteY1"/>
              </a:cxn>
              <a:cxn ang="0">
                <a:pos x="connsiteX2" y="connsiteY2"/>
              </a:cxn>
              <a:cxn ang="0">
                <a:pos x="connsiteX3" y="connsiteY3"/>
              </a:cxn>
            </a:cxnLst>
            <a:rect l="l" t="t" r="r" b="b"/>
            <a:pathLst>
              <a:path w="2638211" h="4054813">
                <a:moveTo>
                  <a:pt x="0" y="0"/>
                </a:moveTo>
                <a:lnTo>
                  <a:pt x="2638211" y="0"/>
                </a:lnTo>
                <a:lnTo>
                  <a:pt x="2638211" y="4054813"/>
                </a:lnTo>
                <a:lnTo>
                  <a:pt x="0" y="4054813"/>
                </a:lnTo>
                <a:close/>
              </a:path>
            </a:pathLst>
          </a:custGeom>
        </p:spPr>
      </p:pic>
      <p:sp>
        <p:nvSpPr>
          <p:cNvPr id="45" name="矩形 44">
            <a:extLst>
              <a:ext uri="{FF2B5EF4-FFF2-40B4-BE49-F238E27FC236}">
                <a16:creationId xmlns:a16="http://schemas.microsoft.com/office/drawing/2014/main" id="{B760B911-7F03-4992-9D54-A02A620ABA75}"/>
              </a:ext>
            </a:extLst>
          </p:cNvPr>
          <p:cNvSpPr/>
          <p:nvPr/>
        </p:nvSpPr>
        <p:spPr>
          <a:xfrm>
            <a:off x="562159" y="4221089"/>
            <a:ext cx="2638211" cy="1397497"/>
          </a:xfrm>
          <a:prstGeom prst="rect">
            <a:avLst/>
          </a:prstGeom>
          <a:gradFill flip="none" rotWithShape="1">
            <a:gsLst>
              <a:gs pos="0">
                <a:schemeClr val="accent1">
                  <a:alpha val="90000"/>
                </a:schemeClr>
              </a:gs>
              <a:gs pos="78000">
                <a:schemeClr val="accent1">
                  <a:alpha val="80000"/>
                </a:schemeClr>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14417F6-D857-4B6F-B819-A377B1CC6D3B}"/>
              </a:ext>
            </a:extLst>
          </p:cNvPr>
          <p:cNvSpPr/>
          <p:nvPr/>
        </p:nvSpPr>
        <p:spPr>
          <a:xfrm>
            <a:off x="3375748" y="4246544"/>
            <a:ext cx="2638211" cy="1397497"/>
          </a:xfrm>
          <a:prstGeom prst="rect">
            <a:avLst/>
          </a:prstGeom>
          <a:gradFill flip="none" rotWithShape="1">
            <a:gsLst>
              <a:gs pos="0">
                <a:schemeClr val="accent1">
                  <a:alpha val="90000"/>
                </a:schemeClr>
              </a:gs>
              <a:gs pos="78000">
                <a:schemeClr val="accent1">
                  <a:alpha val="80000"/>
                </a:schemeClr>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5D5A8746-C141-4D65-9E9E-7DB37670C6B2}"/>
              </a:ext>
            </a:extLst>
          </p:cNvPr>
          <p:cNvSpPr/>
          <p:nvPr/>
        </p:nvSpPr>
        <p:spPr>
          <a:xfrm>
            <a:off x="6189337" y="4233273"/>
            <a:ext cx="2638211" cy="1397497"/>
          </a:xfrm>
          <a:prstGeom prst="rect">
            <a:avLst/>
          </a:prstGeom>
          <a:gradFill flip="none" rotWithShape="1">
            <a:gsLst>
              <a:gs pos="0">
                <a:schemeClr val="accent1">
                  <a:alpha val="90000"/>
                </a:schemeClr>
              </a:gs>
              <a:gs pos="78000">
                <a:schemeClr val="accent1">
                  <a:alpha val="80000"/>
                </a:schemeClr>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59E7D7EB-13C0-41E7-B9E5-F987723C42D3}"/>
              </a:ext>
            </a:extLst>
          </p:cNvPr>
          <p:cNvSpPr/>
          <p:nvPr/>
        </p:nvSpPr>
        <p:spPr>
          <a:xfrm>
            <a:off x="9002925" y="4246544"/>
            <a:ext cx="2638211" cy="1397497"/>
          </a:xfrm>
          <a:prstGeom prst="rect">
            <a:avLst/>
          </a:prstGeom>
          <a:gradFill flip="none" rotWithShape="1">
            <a:gsLst>
              <a:gs pos="0">
                <a:schemeClr val="accent1">
                  <a:alpha val="90000"/>
                </a:schemeClr>
              </a:gs>
              <a:gs pos="78000">
                <a:schemeClr val="accent1">
                  <a:alpha val="80000"/>
                </a:schemeClr>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0AACC93A-CC58-4824-999A-9C1F8EB83C33}"/>
              </a:ext>
            </a:extLst>
          </p:cNvPr>
          <p:cNvSpPr txBox="1"/>
          <p:nvPr/>
        </p:nvSpPr>
        <p:spPr>
          <a:xfrm>
            <a:off x="801143" y="4881935"/>
            <a:ext cx="2160240" cy="400110"/>
          </a:xfrm>
          <a:prstGeom prst="rect">
            <a:avLst/>
          </a:prstGeom>
          <a:noFill/>
        </p:spPr>
        <p:txBody>
          <a:bodyPr wrap="square" lIns="0" rtlCol="0">
            <a:spAutoFit/>
          </a:bodyPr>
          <a:lstStyle/>
          <a:p>
            <a:pPr algn="dist"/>
            <a:r>
              <a:rPr lang="zh-CN" altLang="en-US" sz="2000" dirty="0">
                <a:solidFill>
                  <a:schemeClr val="bg1"/>
                </a:solidFill>
                <a:latin typeface="+mn-ea"/>
              </a:rPr>
              <a:t>请在这里输入文字</a:t>
            </a:r>
          </a:p>
        </p:txBody>
      </p:sp>
      <p:sp>
        <p:nvSpPr>
          <p:cNvPr id="50" name="文本框 49">
            <a:extLst>
              <a:ext uri="{FF2B5EF4-FFF2-40B4-BE49-F238E27FC236}">
                <a16:creationId xmlns:a16="http://schemas.microsoft.com/office/drawing/2014/main" id="{13D38939-3445-4C27-AE93-D2AA40BDC69C}"/>
              </a:ext>
            </a:extLst>
          </p:cNvPr>
          <p:cNvSpPr txBox="1"/>
          <p:nvPr/>
        </p:nvSpPr>
        <p:spPr>
          <a:xfrm>
            <a:off x="3614731" y="4876193"/>
            <a:ext cx="2160240" cy="400110"/>
          </a:xfrm>
          <a:prstGeom prst="rect">
            <a:avLst/>
          </a:prstGeom>
          <a:noFill/>
        </p:spPr>
        <p:txBody>
          <a:bodyPr wrap="square" lIns="0" rtlCol="0">
            <a:spAutoFit/>
          </a:bodyPr>
          <a:lstStyle/>
          <a:p>
            <a:pPr algn="dist"/>
            <a:r>
              <a:rPr lang="zh-CN" altLang="en-US" sz="2000" dirty="0">
                <a:solidFill>
                  <a:schemeClr val="bg1"/>
                </a:solidFill>
                <a:latin typeface="+mn-ea"/>
              </a:rPr>
              <a:t>请在这里输入文字</a:t>
            </a:r>
          </a:p>
        </p:txBody>
      </p:sp>
      <p:sp>
        <p:nvSpPr>
          <p:cNvPr id="51" name="文本框 50">
            <a:extLst>
              <a:ext uri="{FF2B5EF4-FFF2-40B4-BE49-F238E27FC236}">
                <a16:creationId xmlns:a16="http://schemas.microsoft.com/office/drawing/2014/main" id="{D74CF21B-786D-4A15-85F2-BE745AB8E417}"/>
              </a:ext>
            </a:extLst>
          </p:cNvPr>
          <p:cNvSpPr txBox="1"/>
          <p:nvPr/>
        </p:nvSpPr>
        <p:spPr>
          <a:xfrm>
            <a:off x="6428323" y="4878589"/>
            <a:ext cx="2160240" cy="400110"/>
          </a:xfrm>
          <a:prstGeom prst="rect">
            <a:avLst/>
          </a:prstGeom>
          <a:noFill/>
        </p:spPr>
        <p:txBody>
          <a:bodyPr wrap="square" lIns="0" rtlCol="0">
            <a:spAutoFit/>
          </a:bodyPr>
          <a:lstStyle/>
          <a:p>
            <a:pPr algn="dist"/>
            <a:r>
              <a:rPr lang="zh-CN" altLang="en-US" sz="2000" dirty="0">
                <a:solidFill>
                  <a:schemeClr val="bg1"/>
                </a:solidFill>
                <a:latin typeface="+mn-ea"/>
              </a:rPr>
              <a:t>请在这里输入文字</a:t>
            </a:r>
          </a:p>
        </p:txBody>
      </p:sp>
      <p:sp>
        <p:nvSpPr>
          <p:cNvPr id="52" name="文本框 51">
            <a:extLst>
              <a:ext uri="{FF2B5EF4-FFF2-40B4-BE49-F238E27FC236}">
                <a16:creationId xmlns:a16="http://schemas.microsoft.com/office/drawing/2014/main" id="{9E307A08-4782-4C94-874B-4841F6CD50AB}"/>
              </a:ext>
            </a:extLst>
          </p:cNvPr>
          <p:cNvSpPr txBox="1"/>
          <p:nvPr/>
        </p:nvSpPr>
        <p:spPr>
          <a:xfrm>
            <a:off x="9241909" y="4876193"/>
            <a:ext cx="2160240" cy="400110"/>
          </a:xfrm>
          <a:prstGeom prst="rect">
            <a:avLst/>
          </a:prstGeom>
          <a:noFill/>
        </p:spPr>
        <p:txBody>
          <a:bodyPr wrap="square" lIns="0" rtlCol="0">
            <a:spAutoFit/>
          </a:bodyPr>
          <a:lstStyle/>
          <a:p>
            <a:pPr algn="dist"/>
            <a:r>
              <a:rPr lang="zh-CN" altLang="en-US" sz="2000" dirty="0">
                <a:solidFill>
                  <a:schemeClr val="bg1"/>
                </a:solidFill>
                <a:latin typeface="+mn-ea"/>
              </a:rPr>
              <a:t>请在这里输入文字</a:t>
            </a:r>
          </a:p>
        </p:txBody>
      </p:sp>
    </p:spTree>
    <p:extLst>
      <p:ext uri="{BB962C8B-B14F-4D97-AF65-F5344CB8AC3E}">
        <p14:creationId xmlns:p14="http://schemas.microsoft.com/office/powerpoint/2010/main" val="89949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586706-739F-47AF-9267-3BD074FB4907}"/>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截图展示</a:t>
            </a:r>
          </a:p>
        </p:txBody>
      </p:sp>
      <p:sp>
        <p:nvSpPr>
          <p:cNvPr id="19" name="矩形 18">
            <a:extLst>
              <a:ext uri="{FF2B5EF4-FFF2-40B4-BE49-F238E27FC236}">
                <a16:creationId xmlns:a16="http://schemas.microsoft.com/office/drawing/2014/main" id="{AB4D64E0-EA24-4C5C-81CD-8360D09A1107}"/>
              </a:ext>
            </a:extLst>
          </p:cNvPr>
          <p:cNvSpPr/>
          <p:nvPr/>
        </p:nvSpPr>
        <p:spPr>
          <a:xfrm>
            <a:off x="1085705" y="1700808"/>
            <a:ext cx="9979959" cy="4104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C301046-58EF-4F28-B550-CC23A2FBFB1B}"/>
              </a:ext>
            </a:extLst>
          </p:cNvPr>
          <p:cNvGrpSpPr/>
          <p:nvPr/>
        </p:nvGrpSpPr>
        <p:grpSpPr>
          <a:xfrm>
            <a:off x="-528736" y="1158490"/>
            <a:ext cx="5674511" cy="5670662"/>
            <a:chOff x="3103365" y="320064"/>
            <a:chExt cx="6557161" cy="6552713"/>
          </a:xfrm>
        </p:grpSpPr>
        <p:pic>
          <p:nvPicPr>
            <p:cNvPr id="7" name="Picture 462">
              <a:extLst>
                <a:ext uri="{FF2B5EF4-FFF2-40B4-BE49-F238E27FC236}">
                  <a16:creationId xmlns:a16="http://schemas.microsoft.com/office/drawing/2014/main" id="{77B68465-B5C8-47D5-BA2F-6BB793DFB8A5}"/>
                </a:ext>
              </a:extLst>
            </p:cNvPr>
            <p:cNvPicPr>
              <a:picLocks noChangeAspect="1"/>
            </p:cNvPicPr>
            <p:nvPr/>
          </p:nvPicPr>
          <p:blipFill>
            <a:blip r:embed="rId26"/>
            <a:stretch>
              <a:fillRect/>
            </a:stretch>
          </p:blipFill>
          <p:spPr>
            <a:xfrm>
              <a:off x="3103365" y="320064"/>
              <a:ext cx="6557161" cy="6552713"/>
            </a:xfrm>
            <a:prstGeom prst="rect">
              <a:avLst/>
            </a:prstGeom>
          </p:spPr>
        </p:pic>
        <p:pic>
          <p:nvPicPr>
            <p:cNvPr id="5" name="图片 4">
              <a:extLst>
                <a:ext uri="{FF2B5EF4-FFF2-40B4-BE49-F238E27FC236}">
                  <a16:creationId xmlns:a16="http://schemas.microsoft.com/office/drawing/2014/main" id="{52E11BEE-62F0-4801-B0B5-BD825499A8A5}"/>
                </a:ext>
              </a:extLst>
            </p:cNvPr>
            <p:cNvPicPr>
              <a:picLocks noChangeAspect="1"/>
            </p:cNvPicPr>
            <p:nvPr/>
          </p:nvPicPr>
          <p:blipFill rotWithShape="1">
            <a:blip r:embed="rId27">
              <a:extLst>
                <a:ext uri="{28A0092B-C50C-407E-A947-70E740481C1C}">
                  <a14:useLocalDpi xmlns:a14="http://schemas.microsoft.com/office/drawing/2010/main" val="0"/>
                </a:ext>
              </a:extLst>
            </a:blip>
            <a:srcRect t="4738" b="9193"/>
            <a:stretch/>
          </p:blipFill>
          <p:spPr>
            <a:xfrm>
              <a:off x="5015880" y="1412776"/>
              <a:ext cx="2096261" cy="3723681"/>
            </a:xfrm>
            <a:prstGeom prst="rect">
              <a:avLst/>
            </a:prstGeom>
          </p:spPr>
        </p:pic>
      </p:grpSp>
      <p:grpSp>
        <p:nvGrpSpPr>
          <p:cNvPr id="20" name="PA-组合 19">
            <a:extLst>
              <a:ext uri="{FF2B5EF4-FFF2-40B4-BE49-F238E27FC236}">
                <a16:creationId xmlns:a16="http://schemas.microsoft.com/office/drawing/2014/main" id="{39C3DC57-2E90-45A1-9AFC-88603ADF0440}"/>
              </a:ext>
            </a:extLst>
          </p:cNvPr>
          <p:cNvGrpSpPr/>
          <p:nvPr>
            <p:custDataLst>
              <p:tags r:id="rId1"/>
            </p:custDataLst>
          </p:nvPr>
        </p:nvGrpSpPr>
        <p:grpSpPr>
          <a:xfrm>
            <a:off x="3858193" y="2306538"/>
            <a:ext cx="1254155" cy="1152484"/>
            <a:chOff x="6977798" y="3605747"/>
            <a:chExt cx="1254155" cy="1152484"/>
          </a:xfrm>
        </p:grpSpPr>
        <p:sp>
          <p:nvSpPr>
            <p:cNvPr id="21" name="PA-文本框 20">
              <a:extLst>
                <a:ext uri="{FF2B5EF4-FFF2-40B4-BE49-F238E27FC236}">
                  <a16:creationId xmlns:a16="http://schemas.microsoft.com/office/drawing/2014/main" id="{BEAB7A98-7703-4B1E-9745-B469A3B42040}"/>
                </a:ext>
              </a:extLst>
            </p:cNvPr>
            <p:cNvSpPr txBox="1"/>
            <p:nvPr>
              <p:custDataLst>
                <p:tags r:id="rId22"/>
              </p:custDataLst>
            </p:nvPr>
          </p:nvSpPr>
          <p:spPr>
            <a:xfrm>
              <a:off x="6977798" y="3605747"/>
              <a:ext cx="1254155" cy="707886"/>
            </a:xfrm>
            <a:prstGeom prst="rect">
              <a:avLst/>
            </a:prstGeom>
            <a:noFill/>
          </p:spPr>
          <p:txBody>
            <a:bodyPr wrap="square" rtlCol="0">
              <a:spAutoFit/>
            </a:bodyPr>
            <a:lstStyle/>
            <a:p>
              <a:pPr algn="ctr" defTabSz="914377">
                <a:defRPr/>
              </a:pPr>
              <a:r>
                <a:rPr lang="en-US" altLang="zh-CN" sz="4000" kern="0" dirty="0">
                  <a:solidFill>
                    <a:schemeClr val="accent1"/>
                  </a:solidFill>
                  <a:latin typeface="+mj-lt"/>
                </a:rPr>
                <a:t>MIT</a:t>
              </a:r>
              <a:endParaRPr lang="zh-CN" altLang="en-US" kern="0" dirty="0">
                <a:solidFill>
                  <a:schemeClr val="accent1"/>
                </a:solidFill>
                <a:latin typeface="+mj-lt"/>
              </a:endParaRPr>
            </a:p>
          </p:txBody>
        </p:sp>
        <p:sp>
          <p:nvSpPr>
            <p:cNvPr id="22" name="PA-文本框 21">
              <a:extLst>
                <a:ext uri="{FF2B5EF4-FFF2-40B4-BE49-F238E27FC236}">
                  <a16:creationId xmlns:a16="http://schemas.microsoft.com/office/drawing/2014/main" id="{C1CD1F68-48F2-4BD7-A1F2-87A488DFAFDE}"/>
                </a:ext>
              </a:extLst>
            </p:cNvPr>
            <p:cNvSpPr txBox="1"/>
            <p:nvPr>
              <p:custDataLst>
                <p:tags r:id="rId23"/>
              </p:custDataLst>
            </p:nvPr>
          </p:nvSpPr>
          <p:spPr>
            <a:xfrm>
              <a:off x="6977798" y="4252078"/>
              <a:ext cx="1254155"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开源协议</a:t>
              </a:r>
            </a:p>
          </p:txBody>
        </p:sp>
        <p:cxnSp>
          <p:nvCxnSpPr>
            <p:cNvPr id="23" name="PA-直接连接符 22">
              <a:extLst>
                <a:ext uri="{FF2B5EF4-FFF2-40B4-BE49-F238E27FC236}">
                  <a16:creationId xmlns:a16="http://schemas.microsoft.com/office/drawing/2014/main" id="{DEF58055-2B7E-4E35-8B81-85DAFD6E265A}"/>
                </a:ext>
              </a:extLst>
            </p:cNvPr>
            <p:cNvCxnSpPr>
              <a:cxnSpLocks/>
            </p:cNvCxnSpPr>
            <p:nvPr>
              <p:custDataLst>
                <p:tags r:id="rId24"/>
              </p:custDataLst>
            </p:nvPr>
          </p:nvCxnSpPr>
          <p:spPr>
            <a:xfrm>
              <a:off x="7337838" y="4758231"/>
              <a:ext cx="576720" cy="0"/>
            </a:xfrm>
            <a:prstGeom prst="line">
              <a:avLst/>
            </a:prstGeom>
            <a:noFill/>
            <a:ln w="38100" cap="flat" cmpd="sng" algn="ctr">
              <a:solidFill>
                <a:schemeClr val="accent2">
                  <a:lumMod val="40000"/>
                  <a:lumOff val="60000"/>
                </a:schemeClr>
              </a:solidFill>
              <a:prstDash val="solid"/>
            </a:ln>
            <a:effectLst/>
          </p:spPr>
        </p:cxnSp>
      </p:grpSp>
      <p:grpSp>
        <p:nvGrpSpPr>
          <p:cNvPr id="24" name="PA-组合 23">
            <a:extLst>
              <a:ext uri="{FF2B5EF4-FFF2-40B4-BE49-F238E27FC236}">
                <a16:creationId xmlns:a16="http://schemas.microsoft.com/office/drawing/2014/main" id="{78406E44-ED27-4496-A750-626C2B424FAB}"/>
              </a:ext>
            </a:extLst>
          </p:cNvPr>
          <p:cNvGrpSpPr/>
          <p:nvPr>
            <p:custDataLst>
              <p:tags r:id="rId2"/>
            </p:custDataLst>
          </p:nvPr>
        </p:nvGrpSpPr>
        <p:grpSpPr>
          <a:xfrm>
            <a:off x="5604665" y="2306538"/>
            <a:ext cx="1254155" cy="1152484"/>
            <a:chOff x="6977798" y="3605747"/>
            <a:chExt cx="1254155" cy="1152484"/>
          </a:xfrm>
        </p:grpSpPr>
        <p:sp>
          <p:nvSpPr>
            <p:cNvPr id="25" name="PA-文本框 24">
              <a:extLst>
                <a:ext uri="{FF2B5EF4-FFF2-40B4-BE49-F238E27FC236}">
                  <a16:creationId xmlns:a16="http://schemas.microsoft.com/office/drawing/2014/main" id="{CD2319E9-A3AF-4131-B69E-562FBFAB78CB}"/>
                </a:ext>
              </a:extLst>
            </p:cNvPr>
            <p:cNvSpPr txBox="1"/>
            <p:nvPr>
              <p:custDataLst>
                <p:tags r:id="rId19"/>
              </p:custDataLst>
            </p:nvPr>
          </p:nvSpPr>
          <p:spPr>
            <a:xfrm>
              <a:off x="6977798" y="3605747"/>
              <a:ext cx="1254155" cy="707886"/>
            </a:xfrm>
            <a:prstGeom prst="rect">
              <a:avLst/>
            </a:prstGeom>
            <a:noFill/>
          </p:spPr>
          <p:txBody>
            <a:bodyPr wrap="square" rtlCol="0">
              <a:spAutoFit/>
            </a:bodyPr>
            <a:lstStyle/>
            <a:p>
              <a:pPr algn="ctr" defTabSz="914377">
                <a:defRPr/>
              </a:pPr>
              <a:r>
                <a:rPr lang="en-US" altLang="zh-CN" sz="4000" kern="0" dirty="0">
                  <a:solidFill>
                    <a:schemeClr val="accent1"/>
                  </a:solidFill>
                  <a:latin typeface="+mj-lt"/>
                </a:rPr>
                <a:t>MIT</a:t>
              </a:r>
              <a:endParaRPr lang="zh-CN" altLang="en-US" kern="0" dirty="0">
                <a:solidFill>
                  <a:schemeClr val="accent1"/>
                </a:solidFill>
                <a:latin typeface="+mj-lt"/>
              </a:endParaRPr>
            </a:p>
          </p:txBody>
        </p:sp>
        <p:sp>
          <p:nvSpPr>
            <p:cNvPr id="26" name="PA-文本框 25">
              <a:extLst>
                <a:ext uri="{FF2B5EF4-FFF2-40B4-BE49-F238E27FC236}">
                  <a16:creationId xmlns:a16="http://schemas.microsoft.com/office/drawing/2014/main" id="{96EE7229-EBC7-4DBA-868C-72A0BB466C5F}"/>
                </a:ext>
              </a:extLst>
            </p:cNvPr>
            <p:cNvSpPr txBox="1"/>
            <p:nvPr>
              <p:custDataLst>
                <p:tags r:id="rId20"/>
              </p:custDataLst>
            </p:nvPr>
          </p:nvSpPr>
          <p:spPr>
            <a:xfrm>
              <a:off x="6977798" y="4252078"/>
              <a:ext cx="1254155"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开源协议</a:t>
              </a:r>
            </a:p>
          </p:txBody>
        </p:sp>
        <p:cxnSp>
          <p:nvCxnSpPr>
            <p:cNvPr id="27" name="PA-直接连接符 26">
              <a:extLst>
                <a:ext uri="{FF2B5EF4-FFF2-40B4-BE49-F238E27FC236}">
                  <a16:creationId xmlns:a16="http://schemas.microsoft.com/office/drawing/2014/main" id="{7620B6C6-41FC-43E8-ABA2-AD01F4DBBF9E}"/>
                </a:ext>
              </a:extLst>
            </p:cNvPr>
            <p:cNvCxnSpPr>
              <a:cxnSpLocks/>
            </p:cNvCxnSpPr>
            <p:nvPr>
              <p:custDataLst>
                <p:tags r:id="rId21"/>
              </p:custDataLst>
            </p:nvPr>
          </p:nvCxnSpPr>
          <p:spPr>
            <a:xfrm>
              <a:off x="7337838" y="4758231"/>
              <a:ext cx="576720" cy="0"/>
            </a:xfrm>
            <a:prstGeom prst="line">
              <a:avLst/>
            </a:prstGeom>
            <a:noFill/>
            <a:ln w="38100" cap="flat" cmpd="sng" algn="ctr">
              <a:solidFill>
                <a:schemeClr val="accent2">
                  <a:lumMod val="40000"/>
                  <a:lumOff val="60000"/>
                </a:schemeClr>
              </a:solidFill>
              <a:prstDash val="solid"/>
            </a:ln>
            <a:effectLst/>
          </p:spPr>
        </p:cxnSp>
      </p:grpSp>
      <p:grpSp>
        <p:nvGrpSpPr>
          <p:cNvPr id="33" name="PA-组合 32">
            <a:extLst>
              <a:ext uri="{FF2B5EF4-FFF2-40B4-BE49-F238E27FC236}">
                <a16:creationId xmlns:a16="http://schemas.microsoft.com/office/drawing/2014/main" id="{608E7096-41BF-4907-B2F1-59E221ACA359}"/>
              </a:ext>
            </a:extLst>
          </p:cNvPr>
          <p:cNvGrpSpPr/>
          <p:nvPr>
            <p:custDataLst>
              <p:tags r:id="rId3"/>
            </p:custDataLst>
          </p:nvPr>
        </p:nvGrpSpPr>
        <p:grpSpPr>
          <a:xfrm>
            <a:off x="7351137" y="2306538"/>
            <a:ext cx="1254155" cy="1152484"/>
            <a:chOff x="6977798" y="3605747"/>
            <a:chExt cx="1254155" cy="1152484"/>
          </a:xfrm>
        </p:grpSpPr>
        <p:sp>
          <p:nvSpPr>
            <p:cNvPr id="34" name="PA-文本框 33">
              <a:extLst>
                <a:ext uri="{FF2B5EF4-FFF2-40B4-BE49-F238E27FC236}">
                  <a16:creationId xmlns:a16="http://schemas.microsoft.com/office/drawing/2014/main" id="{F5947389-F083-4772-A43A-6762E5AEAD3C}"/>
                </a:ext>
              </a:extLst>
            </p:cNvPr>
            <p:cNvSpPr txBox="1"/>
            <p:nvPr>
              <p:custDataLst>
                <p:tags r:id="rId16"/>
              </p:custDataLst>
            </p:nvPr>
          </p:nvSpPr>
          <p:spPr>
            <a:xfrm>
              <a:off x="6977798" y="3605747"/>
              <a:ext cx="1254155" cy="707886"/>
            </a:xfrm>
            <a:prstGeom prst="rect">
              <a:avLst/>
            </a:prstGeom>
            <a:noFill/>
          </p:spPr>
          <p:txBody>
            <a:bodyPr wrap="square" rtlCol="0">
              <a:spAutoFit/>
            </a:bodyPr>
            <a:lstStyle/>
            <a:p>
              <a:pPr algn="ctr" defTabSz="914377">
                <a:defRPr/>
              </a:pPr>
              <a:r>
                <a:rPr lang="en-US" altLang="zh-CN" sz="4000" kern="0" dirty="0">
                  <a:solidFill>
                    <a:schemeClr val="accent1"/>
                  </a:solidFill>
                  <a:latin typeface="+mj-lt"/>
                </a:rPr>
                <a:t>MIT</a:t>
              </a:r>
              <a:endParaRPr lang="zh-CN" altLang="en-US" kern="0" dirty="0">
                <a:solidFill>
                  <a:schemeClr val="accent1"/>
                </a:solidFill>
                <a:latin typeface="+mj-lt"/>
              </a:endParaRPr>
            </a:p>
          </p:txBody>
        </p:sp>
        <p:sp>
          <p:nvSpPr>
            <p:cNvPr id="35" name="PA-文本框 34">
              <a:extLst>
                <a:ext uri="{FF2B5EF4-FFF2-40B4-BE49-F238E27FC236}">
                  <a16:creationId xmlns:a16="http://schemas.microsoft.com/office/drawing/2014/main" id="{19D765F7-0736-405A-8E33-746678879D67}"/>
                </a:ext>
              </a:extLst>
            </p:cNvPr>
            <p:cNvSpPr txBox="1"/>
            <p:nvPr>
              <p:custDataLst>
                <p:tags r:id="rId17"/>
              </p:custDataLst>
            </p:nvPr>
          </p:nvSpPr>
          <p:spPr>
            <a:xfrm>
              <a:off x="6977798" y="4252078"/>
              <a:ext cx="1254155"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开源协议</a:t>
              </a:r>
            </a:p>
          </p:txBody>
        </p:sp>
        <p:cxnSp>
          <p:nvCxnSpPr>
            <p:cNvPr id="36" name="PA-直接连接符 35">
              <a:extLst>
                <a:ext uri="{FF2B5EF4-FFF2-40B4-BE49-F238E27FC236}">
                  <a16:creationId xmlns:a16="http://schemas.microsoft.com/office/drawing/2014/main" id="{410A5AAB-5BA3-4114-A1CE-9B8C025FF789}"/>
                </a:ext>
              </a:extLst>
            </p:cNvPr>
            <p:cNvCxnSpPr>
              <a:cxnSpLocks/>
            </p:cNvCxnSpPr>
            <p:nvPr>
              <p:custDataLst>
                <p:tags r:id="rId18"/>
              </p:custDataLst>
            </p:nvPr>
          </p:nvCxnSpPr>
          <p:spPr>
            <a:xfrm>
              <a:off x="7337838" y="4758231"/>
              <a:ext cx="576720" cy="0"/>
            </a:xfrm>
            <a:prstGeom prst="line">
              <a:avLst/>
            </a:prstGeom>
            <a:noFill/>
            <a:ln w="38100" cap="flat" cmpd="sng" algn="ctr">
              <a:solidFill>
                <a:schemeClr val="accent2">
                  <a:lumMod val="40000"/>
                  <a:lumOff val="60000"/>
                </a:schemeClr>
              </a:solidFill>
              <a:prstDash val="solid"/>
            </a:ln>
            <a:effectLst/>
          </p:spPr>
        </p:cxnSp>
      </p:grpSp>
      <p:grpSp>
        <p:nvGrpSpPr>
          <p:cNvPr id="37" name="PA-组合 19">
            <a:extLst>
              <a:ext uri="{FF2B5EF4-FFF2-40B4-BE49-F238E27FC236}">
                <a16:creationId xmlns:a16="http://schemas.microsoft.com/office/drawing/2014/main" id="{4C72AC85-0803-44DD-988C-F87E2FB87F4E}"/>
              </a:ext>
            </a:extLst>
          </p:cNvPr>
          <p:cNvGrpSpPr/>
          <p:nvPr>
            <p:custDataLst>
              <p:tags r:id="rId4"/>
            </p:custDataLst>
          </p:nvPr>
        </p:nvGrpSpPr>
        <p:grpSpPr>
          <a:xfrm>
            <a:off x="3791745" y="4365106"/>
            <a:ext cx="1254155" cy="1152484"/>
            <a:chOff x="6977798" y="3605747"/>
            <a:chExt cx="1254155" cy="1152484"/>
          </a:xfrm>
        </p:grpSpPr>
        <p:sp>
          <p:nvSpPr>
            <p:cNvPr id="38" name="PA-文本框 20">
              <a:extLst>
                <a:ext uri="{FF2B5EF4-FFF2-40B4-BE49-F238E27FC236}">
                  <a16:creationId xmlns:a16="http://schemas.microsoft.com/office/drawing/2014/main" id="{DEE10E7A-CD85-4F46-B96B-B505461EB516}"/>
                </a:ext>
              </a:extLst>
            </p:cNvPr>
            <p:cNvSpPr txBox="1"/>
            <p:nvPr>
              <p:custDataLst>
                <p:tags r:id="rId13"/>
              </p:custDataLst>
            </p:nvPr>
          </p:nvSpPr>
          <p:spPr>
            <a:xfrm>
              <a:off x="6977798" y="3605747"/>
              <a:ext cx="1254155" cy="707886"/>
            </a:xfrm>
            <a:prstGeom prst="rect">
              <a:avLst/>
            </a:prstGeom>
            <a:noFill/>
          </p:spPr>
          <p:txBody>
            <a:bodyPr wrap="square" rtlCol="0">
              <a:spAutoFit/>
            </a:bodyPr>
            <a:lstStyle/>
            <a:p>
              <a:pPr algn="ctr" defTabSz="914377">
                <a:defRPr/>
              </a:pPr>
              <a:r>
                <a:rPr lang="en-US" altLang="zh-CN" sz="4000" kern="0" dirty="0">
                  <a:solidFill>
                    <a:schemeClr val="accent1"/>
                  </a:solidFill>
                  <a:latin typeface="+mj-lt"/>
                </a:rPr>
                <a:t>MIT</a:t>
              </a:r>
              <a:endParaRPr lang="zh-CN" altLang="en-US" kern="0" dirty="0">
                <a:solidFill>
                  <a:schemeClr val="accent1"/>
                </a:solidFill>
                <a:latin typeface="+mj-lt"/>
              </a:endParaRPr>
            </a:p>
          </p:txBody>
        </p:sp>
        <p:sp>
          <p:nvSpPr>
            <p:cNvPr id="39" name="PA-文本框 21">
              <a:extLst>
                <a:ext uri="{FF2B5EF4-FFF2-40B4-BE49-F238E27FC236}">
                  <a16:creationId xmlns:a16="http://schemas.microsoft.com/office/drawing/2014/main" id="{74E3579D-71EB-4835-8933-915945163755}"/>
                </a:ext>
              </a:extLst>
            </p:cNvPr>
            <p:cNvSpPr txBox="1"/>
            <p:nvPr>
              <p:custDataLst>
                <p:tags r:id="rId14"/>
              </p:custDataLst>
            </p:nvPr>
          </p:nvSpPr>
          <p:spPr>
            <a:xfrm>
              <a:off x="6977798" y="4252078"/>
              <a:ext cx="1254155"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开源协议</a:t>
              </a:r>
            </a:p>
          </p:txBody>
        </p:sp>
        <p:cxnSp>
          <p:nvCxnSpPr>
            <p:cNvPr id="40" name="PA-直接连接符 22">
              <a:extLst>
                <a:ext uri="{FF2B5EF4-FFF2-40B4-BE49-F238E27FC236}">
                  <a16:creationId xmlns:a16="http://schemas.microsoft.com/office/drawing/2014/main" id="{FFFB12B7-BCEB-4FC3-8666-C3BC225F5F1B}"/>
                </a:ext>
              </a:extLst>
            </p:cNvPr>
            <p:cNvCxnSpPr>
              <a:cxnSpLocks/>
            </p:cNvCxnSpPr>
            <p:nvPr>
              <p:custDataLst>
                <p:tags r:id="rId15"/>
              </p:custDataLst>
            </p:nvPr>
          </p:nvCxnSpPr>
          <p:spPr>
            <a:xfrm>
              <a:off x="7337838" y="4758231"/>
              <a:ext cx="576720" cy="0"/>
            </a:xfrm>
            <a:prstGeom prst="line">
              <a:avLst/>
            </a:prstGeom>
            <a:noFill/>
            <a:ln w="38100" cap="flat" cmpd="sng" algn="ctr">
              <a:solidFill>
                <a:schemeClr val="accent2">
                  <a:lumMod val="40000"/>
                  <a:lumOff val="60000"/>
                </a:schemeClr>
              </a:solidFill>
              <a:prstDash val="solid"/>
            </a:ln>
            <a:effectLst/>
          </p:spPr>
        </p:cxnSp>
      </p:grpSp>
      <p:grpSp>
        <p:nvGrpSpPr>
          <p:cNvPr id="41" name="PA-组合 23">
            <a:extLst>
              <a:ext uri="{FF2B5EF4-FFF2-40B4-BE49-F238E27FC236}">
                <a16:creationId xmlns:a16="http://schemas.microsoft.com/office/drawing/2014/main" id="{5A7BF1C0-FB25-4E11-A539-45C21C1CC82D}"/>
              </a:ext>
            </a:extLst>
          </p:cNvPr>
          <p:cNvGrpSpPr/>
          <p:nvPr>
            <p:custDataLst>
              <p:tags r:id="rId5"/>
            </p:custDataLst>
          </p:nvPr>
        </p:nvGrpSpPr>
        <p:grpSpPr>
          <a:xfrm>
            <a:off x="5538217" y="4365106"/>
            <a:ext cx="1254155" cy="1152484"/>
            <a:chOff x="6977798" y="3605747"/>
            <a:chExt cx="1254155" cy="1152484"/>
          </a:xfrm>
        </p:grpSpPr>
        <p:sp>
          <p:nvSpPr>
            <p:cNvPr id="42" name="PA-文本框 24">
              <a:extLst>
                <a:ext uri="{FF2B5EF4-FFF2-40B4-BE49-F238E27FC236}">
                  <a16:creationId xmlns:a16="http://schemas.microsoft.com/office/drawing/2014/main" id="{C5FC6B88-3E88-43DD-8C34-D67F8DCD0488}"/>
                </a:ext>
              </a:extLst>
            </p:cNvPr>
            <p:cNvSpPr txBox="1"/>
            <p:nvPr>
              <p:custDataLst>
                <p:tags r:id="rId10"/>
              </p:custDataLst>
            </p:nvPr>
          </p:nvSpPr>
          <p:spPr>
            <a:xfrm>
              <a:off x="6977798" y="3605747"/>
              <a:ext cx="1254155" cy="707886"/>
            </a:xfrm>
            <a:prstGeom prst="rect">
              <a:avLst/>
            </a:prstGeom>
            <a:noFill/>
          </p:spPr>
          <p:txBody>
            <a:bodyPr wrap="square" rtlCol="0">
              <a:spAutoFit/>
            </a:bodyPr>
            <a:lstStyle/>
            <a:p>
              <a:pPr algn="ctr" defTabSz="914377">
                <a:defRPr/>
              </a:pPr>
              <a:r>
                <a:rPr lang="en-US" altLang="zh-CN" sz="4000" kern="0" dirty="0">
                  <a:solidFill>
                    <a:schemeClr val="accent1"/>
                  </a:solidFill>
                  <a:latin typeface="+mj-lt"/>
                </a:rPr>
                <a:t>MIT</a:t>
              </a:r>
              <a:endParaRPr lang="zh-CN" altLang="en-US" kern="0" dirty="0">
                <a:solidFill>
                  <a:schemeClr val="accent1"/>
                </a:solidFill>
                <a:latin typeface="+mj-lt"/>
              </a:endParaRPr>
            </a:p>
          </p:txBody>
        </p:sp>
        <p:sp>
          <p:nvSpPr>
            <p:cNvPr id="43" name="PA-文本框 25">
              <a:extLst>
                <a:ext uri="{FF2B5EF4-FFF2-40B4-BE49-F238E27FC236}">
                  <a16:creationId xmlns:a16="http://schemas.microsoft.com/office/drawing/2014/main" id="{5E1D9AA5-3818-4898-AE7E-C8C497891CEF}"/>
                </a:ext>
              </a:extLst>
            </p:cNvPr>
            <p:cNvSpPr txBox="1"/>
            <p:nvPr>
              <p:custDataLst>
                <p:tags r:id="rId11"/>
              </p:custDataLst>
            </p:nvPr>
          </p:nvSpPr>
          <p:spPr>
            <a:xfrm>
              <a:off x="6977798" y="4252078"/>
              <a:ext cx="1254155"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开源协议</a:t>
              </a:r>
            </a:p>
          </p:txBody>
        </p:sp>
        <p:cxnSp>
          <p:nvCxnSpPr>
            <p:cNvPr id="44" name="PA-直接连接符 26">
              <a:extLst>
                <a:ext uri="{FF2B5EF4-FFF2-40B4-BE49-F238E27FC236}">
                  <a16:creationId xmlns:a16="http://schemas.microsoft.com/office/drawing/2014/main" id="{EA3D910E-EE5D-4A9E-A47A-B4875000F55D}"/>
                </a:ext>
              </a:extLst>
            </p:cNvPr>
            <p:cNvCxnSpPr>
              <a:cxnSpLocks/>
            </p:cNvCxnSpPr>
            <p:nvPr>
              <p:custDataLst>
                <p:tags r:id="rId12"/>
              </p:custDataLst>
            </p:nvPr>
          </p:nvCxnSpPr>
          <p:spPr>
            <a:xfrm>
              <a:off x="7337838" y="4758231"/>
              <a:ext cx="576720" cy="0"/>
            </a:xfrm>
            <a:prstGeom prst="line">
              <a:avLst/>
            </a:prstGeom>
            <a:noFill/>
            <a:ln w="38100" cap="flat" cmpd="sng" algn="ctr">
              <a:solidFill>
                <a:schemeClr val="accent2">
                  <a:lumMod val="40000"/>
                  <a:lumOff val="60000"/>
                </a:schemeClr>
              </a:solidFill>
              <a:prstDash val="solid"/>
            </a:ln>
            <a:effectLst/>
          </p:spPr>
        </p:cxnSp>
      </p:grpSp>
      <p:grpSp>
        <p:nvGrpSpPr>
          <p:cNvPr id="45" name="PA-组合 32">
            <a:extLst>
              <a:ext uri="{FF2B5EF4-FFF2-40B4-BE49-F238E27FC236}">
                <a16:creationId xmlns:a16="http://schemas.microsoft.com/office/drawing/2014/main" id="{18FC0973-2908-45EF-97A9-5F86289A0B8E}"/>
              </a:ext>
            </a:extLst>
          </p:cNvPr>
          <p:cNvGrpSpPr/>
          <p:nvPr>
            <p:custDataLst>
              <p:tags r:id="rId6"/>
            </p:custDataLst>
          </p:nvPr>
        </p:nvGrpSpPr>
        <p:grpSpPr>
          <a:xfrm>
            <a:off x="7284688" y="4365106"/>
            <a:ext cx="1254155" cy="1152484"/>
            <a:chOff x="6977798" y="3605747"/>
            <a:chExt cx="1254155" cy="1152484"/>
          </a:xfrm>
        </p:grpSpPr>
        <p:sp>
          <p:nvSpPr>
            <p:cNvPr id="46" name="PA-文本框 33">
              <a:extLst>
                <a:ext uri="{FF2B5EF4-FFF2-40B4-BE49-F238E27FC236}">
                  <a16:creationId xmlns:a16="http://schemas.microsoft.com/office/drawing/2014/main" id="{4607D606-3127-4BBE-BC3B-6DB750C49C15}"/>
                </a:ext>
              </a:extLst>
            </p:cNvPr>
            <p:cNvSpPr txBox="1"/>
            <p:nvPr>
              <p:custDataLst>
                <p:tags r:id="rId7"/>
              </p:custDataLst>
            </p:nvPr>
          </p:nvSpPr>
          <p:spPr>
            <a:xfrm>
              <a:off x="6977798" y="3605747"/>
              <a:ext cx="1254155" cy="707886"/>
            </a:xfrm>
            <a:prstGeom prst="rect">
              <a:avLst/>
            </a:prstGeom>
            <a:noFill/>
          </p:spPr>
          <p:txBody>
            <a:bodyPr wrap="square" rtlCol="0">
              <a:spAutoFit/>
            </a:bodyPr>
            <a:lstStyle/>
            <a:p>
              <a:pPr algn="ctr" defTabSz="914377">
                <a:defRPr/>
              </a:pPr>
              <a:r>
                <a:rPr lang="en-US" altLang="zh-CN" sz="4000" kern="0" dirty="0">
                  <a:solidFill>
                    <a:schemeClr val="accent1"/>
                  </a:solidFill>
                  <a:latin typeface="+mj-lt"/>
                </a:rPr>
                <a:t>MIT</a:t>
              </a:r>
              <a:endParaRPr lang="zh-CN" altLang="en-US" kern="0" dirty="0">
                <a:solidFill>
                  <a:schemeClr val="accent1"/>
                </a:solidFill>
                <a:latin typeface="+mj-lt"/>
              </a:endParaRPr>
            </a:p>
          </p:txBody>
        </p:sp>
        <p:sp>
          <p:nvSpPr>
            <p:cNvPr id="47" name="PA-文本框 34">
              <a:extLst>
                <a:ext uri="{FF2B5EF4-FFF2-40B4-BE49-F238E27FC236}">
                  <a16:creationId xmlns:a16="http://schemas.microsoft.com/office/drawing/2014/main" id="{B6007DEF-1394-4CAF-BE2F-580314937EB9}"/>
                </a:ext>
              </a:extLst>
            </p:cNvPr>
            <p:cNvSpPr txBox="1"/>
            <p:nvPr>
              <p:custDataLst>
                <p:tags r:id="rId8"/>
              </p:custDataLst>
            </p:nvPr>
          </p:nvSpPr>
          <p:spPr>
            <a:xfrm>
              <a:off x="6977798" y="4252078"/>
              <a:ext cx="1254155"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开源协议</a:t>
              </a:r>
            </a:p>
          </p:txBody>
        </p:sp>
        <p:cxnSp>
          <p:nvCxnSpPr>
            <p:cNvPr id="48" name="PA-直接连接符 35">
              <a:extLst>
                <a:ext uri="{FF2B5EF4-FFF2-40B4-BE49-F238E27FC236}">
                  <a16:creationId xmlns:a16="http://schemas.microsoft.com/office/drawing/2014/main" id="{5672DC80-7CF0-44F7-AC3C-7C2C8F500497}"/>
                </a:ext>
              </a:extLst>
            </p:cNvPr>
            <p:cNvCxnSpPr>
              <a:cxnSpLocks/>
            </p:cNvCxnSpPr>
            <p:nvPr>
              <p:custDataLst>
                <p:tags r:id="rId9"/>
              </p:custDataLst>
            </p:nvPr>
          </p:nvCxnSpPr>
          <p:spPr>
            <a:xfrm>
              <a:off x="7337838" y="4758231"/>
              <a:ext cx="576720" cy="0"/>
            </a:xfrm>
            <a:prstGeom prst="line">
              <a:avLst/>
            </a:prstGeom>
            <a:noFill/>
            <a:ln w="38100" cap="flat" cmpd="sng" algn="ctr">
              <a:solidFill>
                <a:schemeClr val="accent2">
                  <a:lumMod val="40000"/>
                  <a:lumOff val="60000"/>
                </a:schemeClr>
              </a:solidFill>
              <a:prstDash val="solid"/>
            </a:ln>
            <a:effectLst/>
          </p:spPr>
        </p:cxnSp>
      </p:grpSp>
      <p:sp>
        <p:nvSpPr>
          <p:cNvPr id="50" name="文本框 49">
            <a:extLst>
              <a:ext uri="{FF2B5EF4-FFF2-40B4-BE49-F238E27FC236}">
                <a16:creationId xmlns:a16="http://schemas.microsoft.com/office/drawing/2014/main" id="{03814414-BFA5-4341-AD58-A76382414E19}"/>
              </a:ext>
            </a:extLst>
          </p:cNvPr>
          <p:cNvSpPr txBox="1"/>
          <p:nvPr/>
        </p:nvSpPr>
        <p:spPr>
          <a:xfrm>
            <a:off x="9867375" y="2306537"/>
            <a:ext cx="769441" cy="3211049"/>
          </a:xfrm>
          <a:prstGeom prst="rect">
            <a:avLst/>
          </a:prstGeom>
          <a:noFill/>
        </p:spPr>
        <p:txBody>
          <a:bodyPr vert="eaVert" wrap="square" lIns="0" rtlCol="0">
            <a:spAutoFit/>
          </a:bodyPr>
          <a:lstStyle/>
          <a:p>
            <a:pPr algn="dist"/>
            <a:r>
              <a:rPr lang="zh-CN" altLang="en-US" sz="4400" dirty="0">
                <a:solidFill>
                  <a:schemeClr val="accent1"/>
                </a:solidFill>
                <a:latin typeface="+mj-ea"/>
                <a:ea typeface="微软简" pitchFamily="2" charset="-122"/>
              </a:rPr>
              <a:t>这是标题</a:t>
            </a:r>
          </a:p>
        </p:txBody>
      </p:sp>
    </p:spTree>
    <p:extLst>
      <p:ext uri="{BB962C8B-B14F-4D97-AF65-F5344CB8AC3E}">
        <p14:creationId xmlns:p14="http://schemas.microsoft.com/office/powerpoint/2010/main" val="1635226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88ACF7C5-D03B-403E-9E25-F1F44CFD9868}"/>
              </a:ext>
            </a:extLst>
          </p:cNvPr>
          <p:cNvSpPr/>
          <p:nvPr/>
        </p:nvSpPr>
        <p:spPr>
          <a:xfrm>
            <a:off x="1127449" y="1253241"/>
            <a:ext cx="3481833" cy="44889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6586706-739F-47AF-9267-3BD074FB4907}"/>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截图展示</a:t>
            </a:r>
          </a:p>
        </p:txBody>
      </p:sp>
      <p:grpSp>
        <p:nvGrpSpPr>
          <p:cNvPr id="5" name="组合 4">
            <a:extLst>
              <a:ext uri="{FF2B5EF4-FFF2-40B4-BE49-F238E27FC236}">
                <a16:creationId xmlns:a16="http://schemas.microsoft.com/office/drawing/2014/main" id="{4939D136-573A-4EB0-A8A4-6DD4DBC662CA}"/>
              </a:ext>
            </a:extLst>
          </p:cNvPr>
          <p:cNvGrpSpPr/>
          <p:nvPr/>
        </p:nvGrpSpPr>
        <p:grpSpPr>
          <a:xfrm>
            <a:off x="8076763" y="1544546"/>
            <a:ext cx="4236815" cy="6626381"/>
            <a:chOff x="8076763" y="1544545"/>
            <a:chExt cx="4236814" cy="6626381"/>
          </a:xfrm>
        </p:grpSpPr>
        <p:sp>
          <p:nvSpPr>
            <p:cNvPr id="3" name="矩形: 圆角 2">
              <a:extLst>
                <a:ext uri="{FF2B5EF4-FFF2-40B4-BE49-F238E27FC236}">
                  <a16:creationId xmlns:a16="http://schemas.microsoft.com/office/drawing/2014/main" id="{1DE28237-2D7A-47F0-8644-692A4C851FAE}"/>
                </a:ext>
              </a:extLst>
            </p:cNvPr>
            <p:cNvSpPr/>
            <p:nvPr/>
          </p:nvSpPr>
          <p:spPr>
            <a:xfrm>
              <a:off x="8856170" y="1988840"/>
              <a:ext cx="2715506" cy="5760639"/>
            </a:xfrm>
            <a:prstGeom prst="roundRect">
              <a:avLst>
                <a:gd name="adj" fmla="val 98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4CD74CF-79E7-48A2-AF43-3C2EC1418C12}"/>
                </a:ext>
              </a:extLst>
            </p:cNvPr>
            <p:cNvGrpSpPr/>
            <p:nvPr/>
          </p:nvGrpSpPr>
          <p:grpSpPr>
            <a:xfrm>
              <a:off x="8076763" y="1544545"/>
              <a:ext cx="4236814" cy="6626381"/>
              <a:chOff x="5591944" y="1628800"/>
              <a:chExt cx="4789306" cy="7490478"/>
            </a:xfrm>
          </p:grpSpPr>
          <p:sp>
            <p:nvSpPr>
              <p:cNvPr id="22" name="矩形: 圆角 21">
                <a:extLst>
                  <a:ext uri="{FF2B5EF4-FFF2-40B4-BE49-F238E27FC236}">
                    <a16:creationId xmlns:a16="http://schemas.microsoft.com/office/drawing/2014/main" id="{EBA85F59-C963-449A-AEC9-8280BEEC3860}"/>
                  </a:ext>
                </a:extLst>
              </p:cNvPr>
              <p:cNvSpPr/>
              <p:nvPr/>
            </p:nvSpPr>
            <p:spPr>
              <a:xfrm>
                <a:off x="6451790" y="2420888"/>
                <a:ext cx="3069614" cy="5836432"/>
              </a:xfrm>
              <a:prstGeom prst="roundRect">
                <a:avLst>
                  <a:gd name="adj" fmla="val 7763"/>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latin typeface="Arial"/>
                  <a:ea typeface="微软雅黑 Light"/>
                </a:endParaRPr>
              </a:p>
            </p:txBody>
          </p:sp>
          <p:pic>
            <p:nvPicPr>
              <p:cNvPr id="16" name="图片 15">
                <a:extLst>
                  <a:ext uri="{FF2B5EF4-FFF2-40B4-BE49-F238E27FC236}">
                    <a16:creationId xmlns:a16="http://schemas.microsoft.com/office/drawing/2014/main" id="{2DE3E7AC-48BB-4D32-9063-671DF9F94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1628800"/>
                <a:ext cx="4789306" cy="7490478"/>
              </a:xfrm>
              <a:prstGeom prst="rect">
                <a:avLst/>
              </a:prstGeom>
            </p:spPr>
          </p:pic>
        </p:grpSp>
      </p:grpSp>
      <p:grpSp>
        <p:nvGrpSpPr>
          <p:cNvPr id="17" name="组合 16">
            <a:extLst>
              <a:ext uri="{FF2B5EF4-FFF2-40B4-BE49-F238E27FC236}">
                <a16:creationId xmlns:a16="http://schemas.microsoft.com/office/drawing/2014/main" id="{6B545A9B-BA07-4FEB-B0BD-90CEF0B348AD}"/>
              </a:ext>
            </a:extLst>
          </p:cNvPr>
          <p:cNvGrpSpPr/>
          <p:nvPr/>
        </p:nvGrpSpPr>
        <p:grpSpPr>
          <a:xfrm>
            <a:off x="-684" y="6230286"/>
            <a:ext cx="12192684" cy="627714"/>
            <a:chOff x="0" y="5877765"/>
            <a:chExt cx="12330037" cy="980237"/>
          </a:xfrm>
        </p:grpSpPr>
        <p:sp>
          <p:nvSpPr>
            <p:cNvPr id="18" name="任意多边形: 形状 17">
              <a:extLst>
                <a:ext uri="{FF2B5EF4-FFF2-40B4-BE49-F238E27FC236}">
                  <a16:creationId xmlns:a16="http://schemas.microsoft.com/office/drawing/2014/main" id="{E2AF5FEE-4CE3-4BB5-BD48-E6F8FEE31DD3}"/>
                </a:ext>
              </a:extLst>
            </p:cNvPr>
            <p:cNvSpPr/>
            <p:nvPr/>
          </p:nvSpPr>
          <p:spPr>
            <a:xfrm>
              <a:off x="0" y="5877765"/>
              <a:ext cx="12330037" cy="980237"/>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a:extLst>
                <a:ext uri="{FF2B5EF4-FFF2-40B4-BE49-F238E27FC236}">
                  <a16:creationId xmlns:a16="http://schemas.microsoft.com/office/drawing/2014/main" id="{FFBB3F17-EC64-470C-AAF8-353E33FDE0EE}"/>
                </a:ext>
              </a:extLst>
            </p:cNvPr>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9" name="直接连接符 8">
            <a:extLst>
              <a:ext uri="{FF2B5EF4-FFF2-40B4-BE49-F238E27FC236}">
                <a16:creationId xmlns:a16="http://schemas.microsoft.com/office/drawing/2014/main" id="{043F03BA-9553-4072-BCD7-05D912B0E418}"/>
              </a:ext>
            </a:extLst>
          </p:cNvPr>
          <p:cNvCxnSpPr/>
          <p:nvPr/>
        </p:nvCxnSpPr>
        <p:spPr>
          <a:xfrm>
            <a:off x="7176663" y="2924944"/>
            <a:ext cx="1800200" cy="0"/>
          </a:xfrm>
          <a:prstGeom prst="line">
            <a:avLst/>
          </a:prstGeom>
          <a:ln w="6350">
            <a:solidFill>
              <a:schemeClr val="accent1">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8414F0-65FE-4164-8A48-0B7AF368F6BE}"/>
              </a:ext>
            </a:extLst>
          </p:cNvPr>
          <p:cNvCxnSpPr/>
          <p:nvPr/>
        </p:nvCxnSpPr>
        <p:spPr>
          <a:xfrm>
            <a:off x="7176663" y="3318955"/>
            <a:ext cx="1800200" cy="0"/>
          </a:xfrm>
          <a:prstGeom prst="line">
            <a:avLst/>
          </a:prstGeom>
          <a:ln w="6350">
            <a:solidFill>
              <a:schemeClr val="accent1">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1B7C17E-A128-438B-B27B-8A21E7BE7297}"/>
              </a:ext>
            </a:extLst>
          </p:cNvPr>
          <p:cNvCxnSpPr>
            <a:cxnSpLocks/>
          </p:cNvCxnSpPr>
          <p:nvPr/>
        </p:nvCxnSpPr>
        <p:spPr>
          <a:xfrm>
            <a:off x="7176663" y="4950296"/>
            <a:ext cx="1800200" cy="0"/>
          </a:xfrm>
          <a:prstGeom prst="line">
            <a:avLst/>
          </a:prstGeom>
          <a:ln w="6350">
            <a:solidFill>
              <a:schemeClr val="accent1">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CB2AB02-B299-48D3-BFF2-F84EF00F6403}"/>
              </a:ext>
            </a:extLst>
          </p:cNvPr>
          <p:cNvCxnSpPr/>
          <p:nvPr/>
        </p:nvCxnSpPr>
        <p:spPr>
          <a:xfrm>
            <a:off x="7176663" y="4012267"/>
            <a:ext cx="1800200" cy="0"/>
          </a:xfrm>
          <a:prstGeom prst="line">
            <a:avLst/>
          </a:prstGeom>
          <a:ln w="6350">
            <a:solidFill>
              <a:schemeClr val="accent1">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AD5D5630-DA98-4102-9DDC-DC1E0E2AF147}"/>
              </a:ext>
            </a:extLst>
          </p:cNvPr>
          <p:cNvSpPr txBox="1"/>
          <p:nvPr/>
        </p:nvSpPr>
        <p:spPr>
          <a:xfrm>
            <a:off x="5369935" y="2696164"/>
            <a:ext cx="1800200" cy="461665"/>
          </a:xfrm>
          <a:prstGeom prst="rect">
            <a:avLst/>
          </a:prstGeom>
          <a:noFill/>
        </p:spPr>
        <p:txBody>
          <a:bodyPr wrap="square" lIns="0" rtlCol="0">
            <a:spAutoFit/>
          </a:bodyPr>
          <a:lstStyle/>
          <a:p>
            <a:pPr algn="r"/>
            <a:r>
              <a:rPr lang="zh-CN" altLang="en-US" sz="2400" dirty="0">
                <a:solidFill>
                  <a:schemeClr val="accent1">
                    <a:lumMod val="60000"/>
                    <a:lumOff val="40000"/>
                  </a:schemeClr>
                </a:solidFill>
                <a:latin typeface="+mj-ea"/>
                <a:ea typeface="微软简" pitchFamily="2" charset="-122"/>
              </a:rPr>
              <a:t>推文标题</a:t>
            </a:r>
          </a:p>
        </p:txBody>
      </p:sp>
      <p:sp>
        <p:nvSpPr>
          <p:cNvPr id="43" name="文本框 42">
            <a:extLst>
              <a:ext uri="{FF2B5EF4-FFF2-40B4-BE49-F238E27FC236}">
                <a16:creationId xmlns:a16="http://schemas.microsoft.com/office/drawing/2014/main" id="{4CF7E010-8D1F-4B7D-98A4-4BEAA523D513}"/>
              </a:ext>
            </a:extLst>
          </p:cNvPr>
          <p:cNvSpPr txBox="1"/>
          <p:nvPr/>
        </p:nvSpPr>
        <p:spPr>
          <a:xfrm>
            <a:off x="4505839" y="3088122"/>
            <a:ext cx="2664296" cy="461665"/>
          </a:xfrm>
          <a:prstGeom prst="rect">
            <a:avLst/>
          </a:prstGeom>
          <a:noFill/>
        </p:spPr>
        <p:txBody>
          <a:bodyPr wrap="square" lIns="0" rtlCol="0">
            <a:spAutoFit/>
          </a:bodyPr>
          <a:lstStyle/>
          <a:p>
            <a:pPr algn="r"/>
            <a:r>
              <a:rPr lang="zh-CN" altLang="en-US" sz="2400" dirty="0">
                <a:solidFill>
                  <a:schemeClr val="accent1">
                    <a:lumMod val="60000"/>
                    <a:lumOff val="40000"/>
                  </a:schemeClr>
                </a:solidFill>
                <a:latin typeface="+mj-ea"/>
                <a:ea typeface="微软简" pitchFamily="2" charset="-122"/>
              </a:rPr>
              <a:t>作者及发布时间</a:t>
            </a:r>
          </a:p>
        </p:txBody>
      </p:sp>
      <p:sp>
        <p:nvSpPr>
          <p:cNvPr id="44" name="文本框 43">
            <a:extLst>
              <a:ext uri="{FF2B5EF4-FFF2-40B4-BE49-F238E27FC236}">
                <a16:creationId xmlns:a16="http://schemas.microsoft.com/office/drawing/2014/main" id="{5F982B54-1577-4BD3-B54B-909D4312B0F3}"/>
              </a:ext>
            </a:extLst>
          </p:cNvPr>
          <p:cNvSpPr txBox="1"/>
          <p:nvPr/>
        </p:nvSpPr>
        <p:spPr>
          <a:xfrm>
            <a:off x="4505839" y="3779277"/>
            <a:ext cx="2664296" cy="461665"/>
          </a:xfrm>
          <a:prstGeom prst="rect">
            <a:avLst/>
          </a:prstGeom>
          <a:noFill/>
        </p:spPr>
        <p:txBody>
          <a:bodyPr wrap="square" lIns="0" rtlCol="0">
            <a:spAutoFit/>
          </a:bodyPr>
          <a:lstStyle/>
          <a:p>
            <a:pPr algn="r"/>
            <a:r>
              <a:rPr lang="en-US" altLang="zh-CN" sz="2400" dirty="0">
                <a:solidFill>
                  <a:schemeClr val="accent1">
                    <a:lumMod val="60000"/>
                    <a:lumOff val="40000"/>
                  </a:schemeClr>
                </a:solidFill>
                <a:latin typeface="+mj-ea"/>
                <a:ea typeface="微软简" pitchFamily="2" charset="-122"/>
              </a:rPr>
              <a:t>Banner </a:t>
            </a:r>
            <a:r>
              <a:rPr lang="zh-CN" altLang="en-US" sz="2400" dirty="0">
                <a:solidFill>
                  <a:schemeClr val="accent1">
                    <a:lumMod val="60000"/>
                    <a:lumOff val="40000"/>
                  </a:schemeClr>
                </a:solidFill>
                <a:latin typeface="+mj-ea"/>
                <a:ea typeface="微软简" pitchFamily="2" charset="-122"/>
              </a:rPr>
              <a:t>图</a:t>
            </a:r>
          </a:p>
        </p:txBody>
      </p:sp>
      <p:sp>
        <p:nvSpPr>
          <p:cNvPr id="45" name="文本框 44">
            <a:extLst>
              <a:ext uri="{FF2B5EF4-FFF2-40B4-BE49-F238E27FC236}">
                <a16:creationId xmlns:a16="http://schemas.microsoft.com/office/drawing/2014/main" id="{4FEDB461-F4E7-435A-97DC-C497F94F5E85}"/>
              </a:ext>
            </a:extLst>
          </p:cNvPr>
          <p:cNvSpPr txBox="1"/>
          <p:nvPr/>
        </p:nvSpPr>
        <p:spPr>
          <a:xfrm>
            <a:off x="4505839" y="4719464"/>
            <a:ext cx="2664296" cy="461665"/>
          </a:xfrm>
          <a:prstGeom prst="rect">
            <a:avLst/>
          </a:prstGeom>
          <a:noFill/>
        </p:spPr>
        <p:txBody>
          <a:bodyPr wrap="square" lIns="0" rtlCol="0">
            <a:spAutoFit/>
          </a:bodyPr>
          <a:lstStyle/>
          <a:p>
            <a:pPr algn="r"/>
            <a:r>
              <a:rPr lang="zh-CN" altLang="en-US" sz="2400" dirty="0">
                <a:solidFill>
                  <a:schemeClr val="accent1">
                    <a:lumMod val="60000"/>
                    <a:lumOff val="40000"/>
                  </a:schemeClr>
                </a:solidFill>
                <a:latin typeface="+mj-ea"/>
                <a:ea typeface="微软简" pitchFamily="2" charset="-122"/>
              </a:rPr>
              <a:t>正文</a:t>
            </a:r>
          </a:p>
        </p:txBody>
      </p:sp>
      <p:sp>
        <p:nvSpPr>
          <p:cNvPr id="47" name="文本框 46">
            <a:extLst>
              <a:ext uri="{FF2B5EF4-FFF2-40B4-BE49-F238E27FC236}">
                <a16:creationId xmlns:a16="http://schemas.microsoft.com/office/drawing/2014/main" id="{2DDEE6BD-830C-4FA4-93F5-06B5FD61F7FE}"/>
              </a:ext>
            </a:extLst>
          </p:cNvPr>
          <p:cNvSpPr txBox="1"/>
          <p:nvPr/>
        </p:nvSpPr>
        <p:spPr>
          <a:xfrm>
            <a:off x="1487488" y="1544546"/>
            <a:ext cx="2304256" cy="523220"/>
          </a:xfrm>
          <a:prstGeom prst="rect">
            <a:avLst/>
          </a:prstGeom>
          <a:noFill/>
        </p:spPr>
        <p:txBody>
          <a:bodyPr wrap="square" lIns="0" rtlCol="0">
            <a:spAutoFit/>
          </a:bodyPr>
          <a:lstStyle/>
          <a:p>
            <a:pPr algn="l"/>
            <a:r>
              <a:rPr lang="zh-CN" altLang="en-US" sz="2800" dirty="0">
                <a:solidFill>
                  <a:schemeClr val="accent1"/>
                </a:solidFill>
                <a:latin typeface="+mj-ea"/>
                <a:ea typeface="微软简" pitchFamily="2" charset="-122"/>
              </a:rPr>
              <a:t>标题在这里</a:t>
            </a:r>
          </a:p>
        </p:txBody>
      </p:sp>
      <p:sp>
        <p:nvSpPr>
          <p:cNvPr id="48" name="文本框 47">
            <a:extLst>
              <a:ext uri="{FF2B5EF4-FFF2-40B4-BE49-F238E27FC236}">
                <a16:creationId xmlns:a16="http://schemas.microsoft.com/office/drawing/2014/main" id="{A5F17AE9-6037-4799-8CE3-8FBDC0D1C1D9}"/>
              </a:ext>
            </a:extLst>
          </p:cNvPr>
          <p:cNvSpPr txBox="1"/>
          <p:nvPr/>
        </p:nvSpPr>
        <p:spPr>
          <a:xfrm>
            <a:off x="1487488" y="2200198"/>
            <a:ext cx="2736304" cy="3274871"/>
          </a:xfrm>
          <a:prstGeom prst="rect">
            <a:avLst/>
          </a:prstGeom>
          <a:noFill/>
        </p:spPr>
        <p:txBody>
          <a:bodyPr wrap="square" lIns="0" rtlCol="0">
            <a:spAutoFit/>
          </a:bodyPr>
          <a:lstStyle/>
          <a:p>
            <a:pPr algn="just">
              <a:lnSpc>
                <a:spcPct val="150000"/>
              </a:lnSpc>
            </a:pPr>
            <a:r>
              <a:rPr lang="zh-CN" altLang="en-US" sz="2000" dirty="0">
                <a:solidFill>
                  <a:schemeClr val="accent1"/>
                </a:solidFill>
                <a:latin typeface="+mn-ea"/>
              </a:rPr>
              <a:t>请在这里输入文字在这里输入文字在这里输入文字在这里输入文字在这里输入文字在这里输入文字在这里输入文字在这里输入文字在这里输入文字</a:t>
            </a:r>
          </a:p>
        </p:txBody>
      </p:sp>
    </p:spTree>
    <p:extLst>
      <p:ext uri="{BB962C8B-B14F-4D97-AF65-F5344CB8AC3E}">
        <p14:creationId xmlns:p14="http://schemas.microsoft.com/office/powerpoint/2010/main" val="8086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586706-739F-47AF-9267-3BD074FB4907}"/>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截图展示</a:t>
            </a:r>
          </a:p>
        </p:txBody>
      </p:sp>
      <p:grpSp>
        <p:nvGrpSpPr>
          <p:cNvPr id="9" name="组合 8">
            <a:extLst>
              <a:ext uri="{FF2B5EF4-FFF2-40B4-BE49-F238E27FC236}">
                <a16:creationId xmlns:a16="http://schemas.microsoft.com/office/drawing/2014/main" id="{7EE0BB68-466F-4E29-BFF8-001391A45F37}"/>
              </a:ext>
            </a:extLst>
          </p:cNvPr>
          <p:cNvGrpSpPr/>
          <p:nvPr/>
        </p:nvGrpSpPr>
        <p:grpSpPr>
          <a:xfrm>
            <a:off x="5951984" y="1268760"/>
            <a:ext cx="8066965" cy="4680520"/>
            <a:chOff x="119336" y="1268760"/>
            <a:chExt cx="6908824" cy="4008557"/>
          </a:xfrm>
        </p:grpSpPr>
        <p:pic>
          <p:nvPicPr>
            <p:cNvPr id="4" name="PA_图片 4">
              <a:extLst>
                <a:ext uri="{FF2B5EF4-FFF2-40B4-BE49-F238E27FC236}">
                  <a16:creationId xmlns:a16="http://schemas.microsoft.com/office/drawing/2014/main" id="{4AB06CCF-B814-4EE3-9BF1-23E3E9B62733}"/>
                </a:ext>
              </a:extLst>
            </p:cNvPr>
            <p:cNvPicPr>
              <a:picLocks noChangeAspect="1"/>
            </p:cNvPicPr>
            <p:nvPr>
              <p:custDataLst>
                <p:tags r:id="rId17"/>
              </p:custDataLst>
            </p:nvPr>
          </p:nvPicPr>
          <p:blipFill>
            <a:blip r:embed="rId19" cstate="print">
              <a:extLst>
                <a:ext uri="{28A0092B-C50C-407E-A947-70E740481C1C}">
                  <a14:useLocalDpi xmlns:a14="http://schemas.microsoft.com/office/drawing/2010/main" val="0"/>
                </a:ext>
              </a:extLst>
            </a:blip>
            <a:stretch>
              <a:fillRect/>
            </a:stretch>
          </p:blipFill>
          <p:spPr>
            <a:xfrm>
              <a:off x="119336" y="1268760"/>
              <a:ext cx="6908824" cy="4008557"/>
            </a:xfrm>
            <a:prstGeom prst="rect">
              <a:avLst/>
            </a:prstGeom>
          </p:spPr>
        </p:pic>
        <p:sp>
          <p:nvSpPr>
            <p:cNvPr id="8" name="矩形 7">
              <a:extLst>
                <a:ext uri="{FF2B5EF4-FFF2-40B4-BE49-F238E27FC236}">
                  <a16:creationId xmlns:a16="http://schemas.microsoft.com/office/drawing/2014/main" id="{902325D3-9D98-4B5B-8117-6CB628953E49}"/>
                </a:ext>
              </a:extLst>
            </p:cNvPr>
            <p:cNvSpPr/>
            <p:nvPr/>
          </p:nvSpPr>
          <p:spPr>
            <a:xfrm>
              <a:off x="1152932" y="1700808"/>
              <a:ext cx="4645293" cy="2888943"/>
            </a:xfrm>
            <a:prstGeom prst="rect">
              <a:avLst/>
            </a:prstGeom>
            <a:blipFill>
              <a:blip r:embed="rId20"/>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PA_组合 17">
            <a:extLst>
              <a:ext uri="{FF2B5EF4-FFF2-40B4-BE49-F238E27FC236}">
                <a16:creationId xmlns:a16="http://schemas.microsoft.com/office/drawing/2014/main" id="{D9BA52E9-0396-4486-BCD6-F115F4A1D622}"/>
              </a:ext>
            </a:extLst>
          </p:cNvPr>
          <p:cNvGrpSpPr/>
          <p:nvPr>
            <p:custDataLst>
              <p:tags r:id="rId1"/>
            </p:custDataLst>
          </p:nvPr>
        </p:nvGrpSpPr>
        <p:grpSpPr>
          <a:xfrm>
            <a:off x="1127449" y="2052089"/>
            <a:ext cx="1544364" cy="1384439"/>
            <a:chOff x="1689518" y="1819764"/>
            <a:chExt cx="1544364" cy="1384439"/>
          </a:xfrm>
        </p:grpSpPr>
        <p:sp>
          <p:nvSpPr>
            <p:cNvPr id="16" name="PA_文本框 19">
              <a:extLst>
                <a:ext uri="{FF2B5EF4-FFF2-40B4-BE49-F238E27FC236}">
                  <a16:creationId xmlns:a16="http://schemas.microsoft.com/office/drawing/2014/main" id="{F27F6AD0-F557-4DF0-B5BB-58D56376509F}"/>
                </a:ext>
              </a:extLst>
            </p:cNvPr>
            <p:cNvSpPr txBox="1"/>
            <p:nvPr>
              <p:custDataLst>
                <p:tags r:id="rId14"/>
              </p:custDataLst>
            </p:nvPr>
          </p:nvSpPr>
          <p:spPr>
            <a:xfrm>
              <a:off x="1689518" y="2052733"/>
              <a:ext cx="1544364" cy="707886"/>
            </a:xfrm>
            <a:prstGeom prst="rect">
              <a:avLst/>
            </a:prstGeom>
            <a:noFill/>
          </p:spPr>
          <p:txBody>
            <a:bodyPr wrap="square" rtlCol="0">
              <a:spAutoFit/>
            </a:bodyPr>
            <a:lstStyle/>
            <a:p>
              <a:pPr algn="ctr" defTabSz="914377">
                <a:defRPr/>
              </a:pPr>
              <a:r>
                <a:rPr lang="en-US" altLang="zh-CN" sz="4000" b="1" kern="0" dirty="0">
                  <a:solidFill>
                    <a:schemeClr val="accent1"/>
                  </a:solidFill>
                </a:rPr>
                <a:t>1000</a:t>
              </a:r>
              <a:r>
                <a:rPr lang="en-US" altLang="zh-CN" sz="2400" kern="0" dirty="0">
                  <a:solidFill>
                    <a:schemeClr val="accent1"/>
                  </a:solidFill>
                </a:rPr>
                <a:t>+</a:t>
              </a:r>
              <a:endParaRPr lang="zh-CN" altLang="en-US" kern="0" dirty="0">
                <a:solidFill>
                  <a:schemeClr val="accent1"/>
                </a:solidFill>
              </a:endParaRPr>
            </a:p>
          </p:txBody>
        </p:sp>
        <p:sp>
          <p:nvSpPr>
            <p:cNvPr id="17" name="PA_文本框 24">
              <a:extLst>
                <a:ext uri="{FF2B5EF4-FFF2-40B4-BE49-F238E27FC236}">
                  <a16:creationId xmlns:a16="http://schemas.microsoft.com/office/drawing/2014/main" id="{8DDAE8CB-1814-451D-B0DA-658CDB1E33E4}"/>
                </a:ext>
              </a:extLst>
            </p:cNvPr>
            <p:cNvSpPr txBox="1"/>
            <p:nvPr>
              <p:custDataLst>
                <p:tags r:id="rId15"/>
              </p:custDataLst>
            </p:nvPr>
          </p:nvSpPr>
          <p:spPr>
            <a:xfrm>
              <a:off x="1812387" y="2685811"/>
              <a:ext cx="1271191"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新闻阅读量</a:t>
              </a:r>
            </a:p>
          </p:txBody>
        </p:sp>
        <p:sp>
          <p:nvSpPr>
            <p:cNvPr id="18" name="PA_矩形 33">
              <a:extLst>
                <a:ext uri="{FF2B5EF4-FFF2-40B4-BE49-F238E27FC236}">
                  <a16:creationId xmlns:a16="http://schemas.microsoft.com/office/drawing/2014/main" id="{A4BF73CC-9B8A-4ADC-8F48-66047EE94B49}"/>
                </a:ext>
              </a:extLst>
            </p:cNvPr>
            <p:cNvSpPr/>
            <p:nvPr>
              <p:custDataLst>
                <p:tags r:id="rId16"/>
              </p:custDataLst>
            </p:nvPr>
          </p:nvSpPr>
          <p:spPr>
            <a:xfrm>
              <a:off x="1755763" y="1819764"/>
              <a:ext cx="1384439" cy="1384439"/>
            </a:xfrm>
            <a:prstGeom prst="rect">
              <a:avLst/>
            </a:prstGeom>
            <a:noFill/>
            <a:ln w="25400" cap="flat" cmpd="sng" algn="ctr">
              <a:solidFill>
                <a:schemeClr val="accent1"/>
              </a:solidFill>
              <a:prstDash val="solid"/>
            </a:ln>
            <a:effectLst/>
          </p:spPr>
          <p:txBody>
            <a:bodyPr rtlCol="0" anchor="ctr"/>
            <a:lstStyle/>
            <a:p>
              <a:pPr algn="ctr" defTabSz="914377">
                <a:defRPr/>
              </a:pPr>
              <a:endParaRPr lang="zh-CN" altLang="en-US" kern="0">
                <a:solidFill>
                  <a:schemeClr val="accent1"/>
                </a:solidFill>
                <a:latin typeface="+mn-ea"/>
              </a:endParaRPr>
            </a:p>
          </p:txBody>
        </p:sp>
      </p:grpSp>
      <p:grpSp>
        <p:nvGrpSpPr>
          <p:cNvPr id="10" name="PA_组合 17">
            <a:extLst>
              <a:ext uri="{FF2B5EF4-FFF2-40B4-BE49-F238E27FC236}">
                <a16:creationId xmlns:a16="http://schemas.microsoft.com/office/drawing/2014/main" id="{5DDA662F-AB79-4142-9125-6C36FDB72368}"/>
              </a:ext>
            </a:extLst>
          </p:cNvPr>
          <p:cNvGrpSpPr/>
          <p:nvPr>
            <p:custDataLst>
              <p:tags r:id="rId2"/>
            </p:custDataLst>
          </p:nvPr>
        </p:nvGrpSpPr>
        <p:grpSpPr>
          <a:xfrm>
            <a:off x="3383831" y="2052089"/>
            <a:ext cx="1544364" cy="1384439"/>
            <a:chOff x="1689518" y="1819764"/>
            <a:chExt cx="1544364" cy="1384439"/>
          </a:xfrm>
        </p:grpSpPr>
        <p:sp>
          <p:nvSpPr>
            <p:cNvPr id="11" name="PA_文本框 19">
              <a:extLst>
                <a:ext uri="{FF2B5EF4-FFF2-40B4-BE49-F238E27FC236}">
                  <a16:creationId xmlns:a16="http://schemas.microsoft.com/office/drawing/2014/main" id="{8D53F8B7-AF2B-4690-8FE2-A3F93F4EA06A}"/>
                </a:ext>
              </a:extLst>
            </p:cNvPr>
            <p:cNvSpPr txBox="1"/>
            <p:nvPr>
              <p:custDataLst>
                <p:tags r:id="rId11"/>
              </p:custDataLst>
            </p:nvPr>
          </p:nvSpPr>
          <p:spPr>
            <a:xfrm>
              <a:off x="1689518" y="2052733"/>
              <a:ext cx="1544364" cy="707886"/>
            </a:xfrm>
            <a:prstGeom prst="rect">
              <a:avLst/>
            </a:prstGeom>
            <a:noFill/>
          </p:spPr>
          <p:txBody>
            <a:bodyPr wrap="square" rtlCol="0">
              <a:spAutoFit/>
            </a:bodyPr>
            <a:lstStyle/>
            <a:p>
              <a:pPr algn="ctr" defTabSz="914377">
                <a:defRPr/>
              </a:pPr>
              <a:r>
                <a:rPr lang="en-US" altLang="zh-CN" sz="4000" b="1" kern="0" dirty="0">
                  <a:solidFill>
                    <a:schemeClr val="accent1"/>
                  </a:solidFill>
                </a:rPr>
                <a:t>1000</a:t>
              </a:r>
              <a:r>
                <a:rPr lang="en-US" altLang="zh-CN" sz="2400" kern="0" dirty="0">
                  <a:solidFill>
                    <a:schemeClr val="accent1"/>
                  </a:solidFill>
                </a:rPr>
                <a:t>+</a:t>
              </a:r>
              <a:endParaRPr lang="zh-CN" altLang="en-US" kern="0" dirty="0">
                <a:solidFill>
                  <a:schemeClr val="accent1"/>
                </a:solidFill>
              </a:endParaRPr>
            </a:p>
          </p:txBody>
        </p:sp>
        <p:sp>
          <p:nvSpPr>
            <p:cNvPr id="12" name="PA_文本框 24">
              <a:extLst>
                <a:ext uri="{FF2B5EF4-FFF2-40B4-BE49-F238E27FC236}">
                  <a16:creationId xmlns:a16="http://schemas.microsoft.com/office/drawing/2014/main" id="{6A23059F-A85F-4388-8110-F9BC9F7E2890}"/>
                </a:ext>
              </a:extLst>
            </p:cNvPr>
            <p:cNvSpPr txBox="1"/>
            <p:nvPr>
              <p:custDataLst>
                <p:tags r:id="rId12"/>
              </p:custDataLst>
            </p:nvPr>
          </p:nvSpPr>
          <p:spPr>
            <a:xfrm>
              <a:off x="1812387" y="2685811"/>
              <a:ext cx="1271191"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新闻阅读量</a:t>
              </a:r>
            </a:p>
          </p:txBody>
        </p:sp>
        <p:sp>
          <p:nvSpPr>
            <p:cNvPr id="13" name="PA_矩形 33">
              <a:extLst>
                <a:ext uri="{FF2B5EF4-FFF2-40B4-BE49-F238E27FC236}">
                  <a16:creationId xmlns:a16="http://schemas.microsoft.com/office/drawing/2014/main" id="{2E13B984-A3E0-4786-8C17-83FCFC0CD1E6}"/>
                </a:ext>
              </a:extLst>
            </p:cNvPr>
            <p:cNvSpPr/>
            <p:nvPr>
              <p:custDataLst>
                <p:tags r:id="rId13"/>
              </p:custDataLst>
            </p:nvPr>
          </p:nvSpPr>
          <p:spPr>
            <a:xfrm>
              <a:off x="1755763" y="1819764"/>
              <a:ext cx="1384439" cy="1384439"/>
            </a:xfrm>
            <a:prstGeom prst="rect">
              <a:avLst/>
            </a:prstGeom>
            <a:noFill/>
            <a:ln w="25400" cap="flat" cmpd="sng" algn="ctr">
              <a:solidFill>
                <a:schemeClr val="accent1"/>
              </a:solidFill>
              <a:prstDash val="solid"/>
            </a:ln>
            <a:effectLst/>
          </p:spPr>
          <p:txBody>
            <a:bodyPr rtlCol="0" anchor="ctr"/>
            <a:lstStyle/>
            <a:p>
              <a:pPr algn="ctr" defTabSz="914377">
                <a:defRPr/>
              </a:pPr>
              <a:endParaRPr lang="zh-CN" altLang="en-US" kern="0">
                <a:solidFill>
                  <a:schemeClr val="accent1"/>
                </a:solidFill>
                <a:latin typeface="+mn-ea"/>
              </a:endParaRPr>
            </a:p>
          </p:txBody>
        </p:sp>
      </p:grpSp>
      <p:grpSp>
        <p:nvGrpSpPr>
          <p:cNvPr id="14" name="PA_组合 17">
            <a:extLst>
              <a:ext uri="{FF2B5EF4-FFF2-40B4-BE49-F238E27FC236}">
                <a16:creationId xmlns:a16="http://schemas.microsoft.com/office/drawing/2014/main" id="{22D48F14-2DDB-425F-ACE1-099FBFA16EA0}"/>
              </a:ext>
            </a:extLst>
          </p:cNvPr>
          <p:cNvGrpSpPr/>
          <p:nvPr>
            <p:custDataLst>
              <p:tags r:id="rId3"/>
            </p:custDataLst>
          </p:nvPr>
        </p:nvGrpSpPr>
        <p:grpSpPr>
          <a:xfrm>
            <a:off x="3383831" y="3933057"/>
            <a:ext cx="1544364" cy="1384439"/>
            <a:chOff x="1689518" y="1819764"/>
            <a:chExt cx="1544364" cy="1384439"/>
          </a:xfrm>
        </p:grpSpPr>
        <p:sp>
          <p:nvSpPr>
            <p:cNvPr id="19" name="PA_文本框 19">
              <a:extLst>
                <a:ext uri="{FF2B5EF4-FFF2-40B4-BE49-F238E27FC236}">
                  <a16:creationId xmlns:a16="http://schemas.microsoft.com/office/drawing/2014/main" id="{1EB9EFDD-8039-44A5-82BA-9D30A8B2775F}"/>
                </a:ext>
              </a:extLst>
            </p:cNvPr>
            <p:cNvSpPr txBox="1"/>
            <p:nvPr>
              <p:custDataLst>
                <p:tags r:id="rId8"/>
              </p:custDataLst>
            </p:nvPr>
          </p:nvSpPr>
          <p:spPr>
            <a:xfrm>
              <a:off x="1689518" y="2052733"/>
              <a:ext cx="1544364" cy="707886"/>
            </a:xfrm>
            <a:prstGeom prst="rect">
              <a:avLst/>
            </a:prstGeom>
            <a:noFill/>
          </p:spPr>
          <p:txBody>
            <a:bodyPr wrap="square" rtlCol="0">
              <a:spAutoFit/>
            </a:bodyPr>
            <a:lstStyle/>
            <a:p>
              <a:pPr algn="ctr" defTabSz="914377">
                <a:defRPr/>
              </a:pPr>
              <a:r>
                <a:rPr lang="en-US" altLang="zh-CN" sz="4000" b="1" kern="0" dirty="0">
                  <a:solidFill>
                    <a:schemeClr val="accent1"/>
                  </a:solidFill>
                </a:rPr>
                <a:t>1000</a:t>
              </a:r>
              <a:r>
                <a:rPr lang="en-US" altLang="zh-CN" sz="2400" kern="0" dirty="0">
                  <a:solidFill>
                    <a:schemeClr val="accent1"/>
                  </a:solidFill>
                </a:rPr>
                <a:t>+</a:t>
              </a:r>
              <a:endParaRPr lang="zh-CN" altLang="en-US" kern="0" dirty="0">
                <a:solidFill>
                  <a:schemeClr val="accent1"/>
                </a:solidFill>
              </a:endParaRPr>
            </a:p>
          </p:txBody>
        </p:sp>
        <p:sp>
          <p:nvSpPr>
            <p:cNvPr id="20" name="PA_文本框 24">
              <a:extLst>
                <a:ext uri="{FF2B5EF4-FFF2-40B4-BE49-F238E27FC236}">
                  <a16:creationId xmlns:a16="http://schemas.microsoft.com/office/drawing/2014/main" id="{82F8FDFB-8197-4824-AC14-337B209F2AE8}"/>
                </a:ext>
              </a:extLst>
            </p:cNvPr>
            <p:cNvSpPr txBox="1"/>
            <p:nvPr>
              <p:custDataLst>
                <p:tags r:id="rId9"/>
              </p:custDataLst>
            </p:nvPr>
          </p:nvSpPr>
          <p:spPr>
            <a:xfrm>
              <a:off x="1812387" y="2685811"/>
              <a:ext cx="1271191"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新闻阅读量</a:t>
              </a:r>
            </a:p>
          </p:txBody>
        </p:sp>
        <p:sp>
          <p:nvSpPr>
            <p:cNvPr id="21" name="PA_矩形 33">
              <a:extLst>
                <a:ext uri="{FF2B5EF4-FFF2-40B4-BE49-F238E27FC236}">
                  <a16:creationId xmlns:a16="http://schemas.microsoft.com/office/drawing/2014/main" id="{283EE0BF-2997-40A1-9ED3-58044138CDA8}"/>
                </a:ext>
              </a:extLst>
            </p:cNvPr>
            <p:cNvSpPr/>
            <p:nvPr>
              <p:custDataLst>
                <p:tags r:id="rId10"/>
              </p:custDataLst>
            </p:nvPr>
          </p:nvSpPr>
          <p:spPr>
            <a:xfrm>
              <a:off x="1755763" y="1819764"/>
              <a:ext cx="1384439" cy="1384439"/>
            </a:xfrm>
            <a:prstGeom prst="rect">
              <a:avLst/>
            </a:prstGeom>
            <a:noFill/>
            <a:ln w="25400" cap="flat" cmpd="sng" algn="ctr">
              <a:solidFill>
                <a:schemeClr val="accent1"/>
              </a:solidFill>
              <a:prstDash val="solid"/>
            </a:ln>
            <a:effectLst/>
          </p:spPr>
          <p:txBody>
            <a:bodyPr rtlCol="0" anchor="ctr"/>
            <a:lstStyle/>
            <a:p>
              <a:pPr algn="ctr" defTabSz="914377">
                <a:defRPr/>
              </a:pPr>
              <a:endParaRPr lang="zh-CN" altLang="en-US" kern="0">
                <a:solidFill>
                  <a:schemeClr val="accent1"/>
                </a:solidFill>
                <a:latin typeface="+mn-ea"/>
              </a:endParaRPr>
            </a:p>
          </p:txBody>
        </p:sp>
      </p:grpSp>
      <p:grpSp>
        <p:nvGrpSpPr>
          <p:cNvPr id="22" name="PA_组合 17">
            <a:extLst>
              <a:ext uri="{FF2B5EF4-FFF2-40B4-BE49-F238E27FC236}">
                <a16:creationId xmlns:a16="http://schemas.microsoft.com/office/drawing/2014/main" id="{CD187A2F-C3BB-49DB-9833-69040EC313DE}"/>
              </a:ext>
            </a:extLst>
          </p:cNvPr>
          <p:cNvGrpSpPr/>
          <p:nvPr>
            <p:custDataLst>
              <p:tags r:id="rId4"/>
            </p:custDataLst>
          </p:nvPr>
        </p:nvGrpSpPr>
        <p:grpSpPr>
          <a:xfrm>
            <a:off x="1127449" y="3933057"/>
            <a:ext cx="1544364" cy="1384439"/>
            <a:chOff x="1689518" y="1819764"/>
            <a:chExt cx="1544364" cy="1384439"/>
          </a:xfrm>
        </p:grpSpPr>
        <p:sp>
          <p:nvSpPr>
            <p:cNvPr id="23" name="PA_文本框 19">
              <a:extLst>
                <a:ext uri="{FF2B5EF4-FFF2-40B4-BE49-F238E27FC236}">
                  <a16:creationId xmlns:a16="http://schemas.microsoft.com/office/drawing/2014/main" id="{B54C827F-CA61-4C37-A4E0-A75373948058}"/>
                </a:ext>
              </a:extLst>
            </p:cNvPr>
            <p:cNvSpPr txBox="1"/>
            <p:nvPr>
              <p:custDataLst>
                <p:tags r:id="rId5"/>
              </p:custDataLst>
            </p:nvPr>
          </p:nvSpPr>
          <p:spPr>
            <a:xfrm>
              <a:off x="1689518" y="2052733"/>
              <a:ext cx="1544364" cy="707886"/>
            </a:xfrm>
            <a:prstGeom prst="rect">
              <a:avLst/>
            </a:prstGeom>
            <a:noFill/>
          </p:spPr>
          <p:txBody>
            <a:bodyPr wrap="square" rtlCol="0">
              <a:spAutoFit/>
            </a:bodyPr>
            <a:lstStyle/>
            <a:p>
              <a:pPr algn="ctr" defTabSz="914377">
                <a:defRPr/>
              </a:pPr>
              <a:r>
                <a:rPr lang="en-US" altLang="zh-CN" sz="4000" b="1" kern="0" dirty="0">
                  <a:solidFill>
                    <a:schemeClr val="accent1"/>
                  </a:solidFill>
                </a:rPr>
                <a:t>1000</a:t>
              </a:r>
              <a:r>
                <a:rPr lang="en-US" altLang="zh-CN" sz="2400" kern="0" dirty="0">
                  <a:solidFill>
                    <a:schemeClr val="accent1"/>
                  </a:solidFill>
                </a:rPr>
                <a:t>+</a:t>
              </a:r>
              <a:endParaRPr lang="zh-CN" altLang="en-US" kern="0" dirty="0">
                <a:solidFill>
                  <a:schemeClr val="accent1"/>
                </a:solidFill>
              </a:endParaRPr>
            </a:p>
          </p:txBody>
        </p:sp>
        <p:sp>
          <p:nvSpPr>
            <p:cNvPr id="24" name="PA_文本框 24">
              <a:extLst>
                <a:ext uri="{FF2B5EF4-FFF2-40B4-BE49-F238E27FC236}">
                  <a16:creationId xmlns:a16="http://schemas.microsoft.com/office/drawing/2014/main" id="{350E2E82-AEED-4719-92EF-53E13AB4F433}"/>
                </a:ext>
              </a:extLst>
            </p:cNvPr>
            <p:cNvSpPr txBox="1"/>
            <p:nvPr>
              <p:custDataLst>
                <p:tags r:id="rId6"/>
              </p:custDataLst>
            </p:nvPr>
          </p:nvSpPr>
          <p:spPr>
            <a:xfrm>
              <a:off x="1812387" y="2685811"/>
              <a:ext cx="1271191" cy="338554"/>
            </a:xfrm>
            <a:prstGeom prst="rect">
              <a:avLst/>
            </a:prstGeom>
            <a:noFill/>
          </p:spPr>
          <p:txBody>
            <a:bodyPr wrap="square" rtlCol="0">
              <a:spAutoFit/>
            </a:bodyPr>
            <a:lstStyle/>
            <a:p>
              <a:pPr algn="ctr" defTabSz="914377">
                <a:defRPr/>
              </a:pPr>
              <a:r>
                <a:rPr lang="zh-CN" altLang="en-US" sz="1600" kern="0" dirty="0">
                  <a:solidFill>
                    <a:schemeClr val="accent1"/>
                  </a:solidFill>
                  <a:latin typeface="+mn-ea"/>
                </a:rPr>
                <a:t>新闻阅读量</a:t>
              </a:r>
            </a:p>
          </p:txBody>
        </p:sp>
        <p:sp>
          <p:nvSpPr>
            <p:cNvPr id="25" name="PA_矩形 33">
              <a:extLst>
                <a:ext uri="{FF2B5EF4-FFF2-40B4-BE49-F238E27FC236}">
                  <a16:creationId xmlns:a16="http://schemas.microsoft.com/office/drawing/2014/main" id="{794DC08F-4BC4-46AC-A3FF-31E232BE1569}"/>
                </a:ext>
              </a:extLst>
            </p:cNvPr>
            <p:cNvSpPr/>
            <p:nvPr>
              <p:custDataLst>
                <p:tags r:id="rId7"/>
              </p:custDataLst>
            </p:nvPr>
          </p:nvSpPr>
          <p:spPr>
            <a:xfrm>
              <a:off x="1755763" y="1819764"/>
              <a:ext cx="1384439" cy="1384439"/>
            </a:xfrm>
            <a:prstGeom prst="rect">
              <a:avLst/>
            </a:prstGeom>
            <a:noFill/>
            <a:ln w="25400" cap="flat" cmpd="sng" algn="ctr">
              <a:solidFill>
                <a:schemeClr val="accent1"/>
              </a:solidFill>
              <a:prstDash val="solid"/>
            </a:ln>
            <a:effectLst/>
          </p:spPr>
          <p:txBody>
            <a:bodyPr rtlCol="0" anchor="ctr"/>
            <a:lstStyle/>
            <a:p>
              <a:pPr algn="ctr" defTabSz="914377">
                <a:defRPr/>
              </a:pPr>
              <a:endParaRPr lang="zh-CN" altLang="en-US" kern="0">
                <a:solidFill>
                  <a:schemeClr val="accent1"/>
                </a:solidFill>
                <a:latin typeface="+mn-ea"/>
              </a:endParaRPr>
            </a:p>
          </p:txBody>
        </p:sp>
      </p:grpSp>
      <p:grpSp>
        <p:nvGrpSpPr>
          <p:cNvPr id="32" name="组合 31">
            <a:extLst>
              <a:ext uri="{FF2B5EF4-FFF2-40B4-BE49-F238E27FC236}">
                <a16:creationId xmlns:a16="http://schemas.microsoft.com/office/drawing/2014/main" id="{2E42DA5D-B49C-4F6B-8B8E-058AB800C0EC}"/>
              </a:ext>
            </a:extLst>
          </p:cNvPr>
          <p:cNvGrpSpPr/>
          <p:nvPr/>
        </p:nvGrpSpPr>
        <p:grpSpPr>
          <a:xfrm>
            <a:off x="1196804" y="971453"/>
            <a:ext cx="2174403" cy="523220"/>
            <a:chOff x="8848448" y="1064191"/>
            <a:chExt cx="2174403" cy="523220"/>
          </a:xfrm>
        </p:grpSpPr>
        <p:sp>
          <p:nvSpPr>
            <p:cNvPr id="33" name="文本框 32">
              <a:extLst>
                <a:ext uri="{FF2B5EF4-FFF2-40B4-BE49-F238E27FC236}">
                  <a16:creationId xmlns:a16="http://schemas.microsoft.com/office/drawing/2014/main" id="{EFE1436E-6077-49AF-859D-058247220AC0}"/>
                </a:ext>
              </a:extLst>
            </p:cNvPr>
            <p:cNvSpPr txBox="1"/>
            <p:nvPr/>
          </p:nvSpPr>
          <p:spPr>
            <a:xfrm>
              <a:off x="8920275" y="1064191"/>
              <a:ext cx="2102576" cy="523220"/>
            </a:xfrm>
            <a:prstGeom prst="rect">
              <a:avLst/>
            </a:prstGeom>
            <a:noFill/>
          </p:spPr>
          <p:txBody>
            <a:bodyPr wrap="square" rtlCol="0">
              <a:spAutoFit/>
            </a:bodyPr>
            <a:lstStyle/>
            <a:p>
              <a:pPr algn="dist"/>
              <a:r>
                <a:rPr lang="zh-CN" altLang="en-US" sz="2800" dirty="0">
                  <a:solidFill>
                    <a:schemeClr val="accent1"/>
                  </a:solidFill>
                  <a:latin typeface="+mj-ea"/>
                  <a:ea typeface="+mj-ea"/>
                </a:rPr>
                <a:t>这里是标题</a:t>
              </a:r>
            </a:p>
          </p:txBody>
        </p:sp>
        <p:cxnSp>
          <p:nvCxnSpPr>
            <p:cNvPr id="34" name="直接连接符 33">
              <a:extLst>
                <a:ext uri="{FF2B5EF4-FFF2-40B4-BE49-F238E27FC236}">
                  <a16:creationId xmlns:a16="http://schemas.microsoft.com/office/drawing/2014/main" id="{DA6C11AD-DEB9-44F2-90C9-C06DA5AE09EF}"/>
                </a:ext>
              </a:extLst>
            </p:cNvPr>
            <p:cNvCxnSpPr>
              <a:cxnSpLocks/>
            </p:cNvCxnSpPr>
            <p:nvPr/>
          </p:nvCxnSpPr>
          <p:spPr>
            <a:xfrm>
              <a:off x="8848448" y="1135538"/>
              <a:ext cx="0" cy="38052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47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5F6D324-FF17-4EE8-9A0A-5BACA266C9A5}"/>
              </a:ext>
            </a:extLst>
          </p:cNvPr>
          <p:cNvPicPr>
            <a:picLocks noChangeAspect="1"/>
          </p:cNvPicPr>
          <p:nvPr/>
        </p:nvPicPr>
        <p:blipFill rotWithShape="1">
          <a:blip r:embed="rId3">
            <a:extLst>
              <a:ext uri="{28A0092B-C50C-407E-A947-70E740481C1C}">
                <a14:useLocalDpi xmlns:a14="http://schemas.microsoft.com/office/drawing/2010/main" val="0"/>
              </a:ext>
            </a:extLst>
          </a:blip>
          <a:srcRect t="60054"/>
          <a:stretch/>
        </p:blipFill>
        <p:spPr>
          <a:xfrm>
            <a:off x="2" y="0"/>
            <a:ext cx="12198711" cy="3645024"/>
          </a:xfrm>
          <a:prstGeom prst="rect">
            <a:avLst/>
          </a:prstGeom>
        </p:spPr>
      </p:pic>
      <p:sp>
        <p:nvSpPr>
          <p:cNvPr id="14" name="矩形 13">
            <a:extLst>
              <a:ext uri="{FF2B5EF4-FFF2-40B4-BE49-F238E27FC236}">
                <a16:creationId xmlns:a16="http://schemas.microsoft.com/office/drawing/2014/main" id="{062C59A7-A84F-4337-85EC-DB1C1E0C49EA}"/>
              </a:ext>
            </a:extLst>
          </p:cNvPr>
          <p:cNvSpPr/>
          <p:nvPr/>
        </p:nvSpPr>
        <p:spPr>
          <a:xfrm>
            <a:off x="-6712" y="0"/>
            <a:ext cx="12198711" cy="3645024"/>
          </a:xfrm>
          <a:prstGeom prst="rect">
            <a:avLst/>
          </a:prstGeom>
          <a:solidFill>
            <a:schemeClr val="accent1">
              <a:alpha val="86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4" name="直接连接符 503">
            <a:extLst>
              <a:ext uri="{FF2B5EF4-FFF2-40B4-BE49-F238E27FC236}">
                <a16:creationId xmlns:a16="http://schemas.microsoft.com/office/drawing/2014/main" id="{B24B596B-10D7-45BF-99D0-77ABB602F1C9}"/>
              </a:ext>
            </a:extLst>
          </p:cNvPr>
          <p:cNvCxnSpPr>
            <a:cxnSpLocks/>
          </p:cNvCxnSpPr>
          <p:nvPr/>
        </p:nvCxnSpPr>
        <p:spPr>
          <a:xfrm>
            <a:off x="550863" y="3401416"/>
            <a:ext cx="20882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8" name="组合 507">
            <a:extLst>
              <a:ext uri="{FF2B5EF4-FFF2-40B4-BE49-F238E27FC236}">
                <a16:creationId xmlns:a16="http://schemas.microsoft.com/office/drawing/2014/main" id="{CC3A414F-5FEF-4519-A87A-15A9F41306A3}"/>
              </a:ext>
            </a:extLst>
          </p:cNvPr>
          <p:cNvGrpSpPr/>
          <p:nvPr/>
        </p:nvGrpSpPr>
        <p:grpSpPr>
          <a:xfrm>
            <a:off x="502497" y="1331007"/>
            <a:ext cx="2211579" cy="1538883"/>
            <a:chOff x="4993566" y="1314680"/>
            <a:chExt cx="2211578" cy="1538882"/>
          </a:xfrm>
        </p:grpSpPr>
        <p:sp>
          <p:nvSpPr>
            <p:cNvPr id="17" name="文本框 16">
              <a:extLst>
                <a:ext uri="{FF2B5EF4-FFF2-40B4-BE49-F238E27FC236}">
                  <a16:creationId xmlns:a16="http://schemas.microsoft.com/office/drawing/2014/main" id="{EFDE5DC2-3797-4879-A024-BD3E9839E28C}"/>
                </a:ext>
              </a:extLst>
            </p:cNvPr>
            <p:cNvSpPr txBox="1"/>
            <p:nvPr/>
          </p:nvSpPr>
          <p:spPr>
            <a:xfrm>
              <a:off x="4993566" y="1314680"/>
              <a:ext cx="2211578" cy="1015663"/>
            </a:xfrm>
            <a:prstGeom prst="rect">
              <a:avLst/>
            </a:prstGeom>
            <a:noFill/>
          </p:spPr>
          <p:txBody>
            <a:bodyPr wrap="square" lIns="0" rtlCol="0">
              <a:spAutoFit/>
            </a:bodyPr>
            <a:lstStyle/>
            <a:p>
              <a:r>
                <a:rPr lang="zh-CN" altLang="en-US" sz="6000" dirty="0">
                  <a:solidFill>
                    <a:schemeClr val="bg1"/>
                  </a:solidFill>
                  <a:latin typeface="+mj-ea"/>
                  <a:ea typeface="微软简" pitchFamily="2" charset="-122"/>
                </a:rPr>
                <a:t>目录 </a:t>
              </a:r>
              <a:r>
                <a:rPr lang="en-US" altLang="zh-CN" sz="3200" dirty="0">
                  <a:solidFill>
                    <a:schemeClr val="bg1"/>
                  </a:solidFill>
                  <a:latin typeface="+mj-ea"/>
                  <a:ea typeface="微软简" pitchFamily="2" charset="-122"/>
                </a:rPr>
                <a:t>/</a:t>
              </a:r>
              <a:endParaRPr lang="zh-CN" altLang="en-US" sz="6000" dirty="0">
                <a:solidFill>
                  <a:schemeClr val="bg1"/>
                </a:solidFill>
                <a:latin typeface="+mj-ea"/>
                <a:ea typeface="微软简" pitchFamily="2" charset="-122"/>
              </a:endParaRPr>
            </a:p>
          </p:txBody>
        </p:sp>
        <p:sp>
          <p:nvSpPr>
            <p:cNvPr id="507" name="文本框 506">
              <a:extLst>
                <a:ext uri="{FF2B5EF4-FFF2-40B4-BE49-F238E27FC236}">
                  <a16:creationId xmlns:a16="http://schemas.microsoft.com/office/drawing/2014/main" id="{A84E7613-21D0-490D-80AF-8FFA9A7AE1DB}"/>
                </a:ext>
              </a:extLst>
            </p:cNvPr>
            <p:cNvSpPr txBox="1"/>
            <p:nvPr/>
          </p:nvSpPr>
          <p:spPr>
            <a:xfrm>
              <a:off x="5051885" y="2330342"/>
              <a:ext cx="1836203" cy="523220"/>
            </a:xfrm>
            <a:prstGeom prst="rect">
              <a:avLst/>
            </a:prstGeom>
            <a:noFill/>
          </p:spPr>
          <p:txBody>
            <a:bodyPr wrap="square" lIns="0" rtlCol="0">
              <a:spAutoFit/>
            </a:bodyPr>
            <a:lstStyle/>
            <a:p>
              <a:pPr algn="dist"/>
              <a:r>
                <a:rPr lang="en-US" altLang="zh-CN" sz="2800" dirty="0">
                  <a:solidFill>
                    <a:schemeClr val="bg1"/>
                  </a:solidFill>
                  <a:ea typeface="微软简" pitchFamily="2" charset="-122"/>
                </a:rPr>
                <a:t>CONTENTS</a:t>
              </a:r>
              <a:endParaRPr lang="zh-CN" altLang="en-US" sz="2800" dirty="0">
                <a:solidFill>
                  <a:schemeClr val="bg1"/>
                </a:solidFill>
                <a:ea typeface="微软简" pitchFamily="2" charset="-122"/>
              </a:endParaRPr>
            </a:p>
          </p:txBody>
        </p:sp>
      </p:grpSp>
      <p:cxnSp>
        <p:nvCxnSpPr>
          <p:cNvPr id="509" name="直接连接符 508">
            <a:extLst>
              <a:ext uri="{FF2B5EF4-FFF2-40B4-BE49-F238E27FC236}">
                <a16:creationId xmlns:a16="http://schemas.microsoft.com/office/drawing/2014/main" id="{249C9247-6EC7-4210-B97D-CF0F51D8EDAE}"/>
              </a:ext>
            </a:extLst>
          </p:cNvPr>
          <p:cNvCxnSpPr>
            <a:cxnSpLocks/>
          </p:cNvCxnSpPr>
          <p:nvPr/>
        </p:nvCxnSpPr>
        <p:spPr>
          <a:xfrm>
            <a:off x="547135" y="683016"/>
            <a:ext cx="20882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8" name="直角三角形 517">
            <a:extLst>
              <a:ext uri="{FF2B5EF4-FFF2-40B4-BE49-F238E27FC236}">
                <a16:creationId xmlns:a16="http://schemas.microsoft.com/office/drawing/2014/main" id="{9041E57E-F06F-41D0-AE3E-C61668DC6C14}"/>
              </a:ext>
            </a:extLst>
          </p:cNvPr>
          <p:cNvSpPr/>
          <p:nvPr/>
        </p:nvSpPr>
        <p:spPr>
          <a:xfrm rot="16200000">
            <a:off x="11280576" y="6237312"/>
            <a:ext cx="360040" cy="36004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文本框 526">
            <a:extLst>
              <a:ext uri="{FF2B5EF4-FFF2-40B4-BE49-F238E27FC236}">
                <a16:creationId xmlns:a16="http://schemas.microsoft.com/office/drawing/2014/main" id="{4EA90D9E-F2E3-4480-A27B-8F6373ECEF71}"/>
              </a:ext>
            </a:extLst>
          </p:cNvPr>
          <p:cNvSpPr txBox="1"/>
          <p:nvPr/>
        </p:nvSpPr>
        <p:spPr>
          <a:xfrm rot="5400000">
            <a:off x="10083464" y="1696593"/>
            <a:ext cx="2746457" cy="738664"/>
          </a:xfrm>
          <a:prstGeom prst="rect">
            <a:avLst/>
          </a:prstGeom>
          <a:noFill/>
        </p:spPr>
        <p:txBody>
          <a:bodyPr wrap="none" lIns="0" tIns="0" rIns="0" bIns="0" rtlCol="0" anchor="t" anchorCtr="0">
            <a:spAutoFit/>
          </a:bodyPr>
          <a:lstStyle/>
          <a:p>
            <a:pPr algn="dist"/>
            <a:r>
              <a:rPr lang="en-US" altLang="zh-CN" sz="4800" b="1" dirty="0">
                <a:solidFill>
                  <a:schemeClr val="tx2">
                    <a:lumMod val="60000"/>
                    <a:lumOff val="40000"/>
                  </a:schemeClr>
                </a:solidFill>
                <a:ea typeface="微软简" pitchFamily="2" charset="-122"/>
              </a:rPr>
              <a:t>CONTENTS</a:t>
            </a:r>
            <a:endParaRPr lang="zh-CN" altLang="en-US" sz="4800" b="1" dirty="0">
              <a:solidFill>
                <a:schemeClr val="tx2">
                  <a:lumMod val="60000"/>
                  <a:lumOff val="40000"/>
                </a:schemeClr>
              </a:solidFill>
              <a:ea typeface="微软简" pitchFamily="2" charset="-122"/>
            </a:endParaRPr>
          </a:p>
        </p:txBody>
      </p:sp>
      <p:grpSp>
        <p:nvGrpSpPr>
          <p:cNvPr id="5" name="组合 4">
            <a:extLst>
              <a:ext uri="{FF2B5EF4-FFF2-40B4-BE49-F238E27FC236}">
                <a16:creationId xmlns:a16="http://schemas.microsoft.com/office/drawing/2014/main" id="{656C3567-46C2-497C-926E-4C6483809138}"/>
              </a:ext>
            </a:extLst>
          </p:cNvPr>
          <p:cNvGrpSpPr/>
          <p:nvPr/>
        </p:nvGrpSpPr>
        <p:grpSpPr>
          <a:xfrm>
            <a:off x="1167987" y="4308985"/>
            <a:ext cx="3426896" cy="584775"/>
            <a:chOff x="897734" y="4258376"/>
            <a:chExt cx="3426896" cy="584775"/>
          </a:xfrm>
        </p:grpSpPr>
        <p:grpSp>
          <p:nvGrpSpPr>
            <p:cNvPr id="2" name="组合 1">
              <a:extLst>
                <a:ext uri="{FF2B5EF4-FFF2-40B4-BE49-F238E27FC236}">
                  <a16:creationId xmlns:a16="http://schemas.microsoft.com/office/drawing/2014/main" id="{AC255FF6-938E-473D-910A-454927A3E7FF}"/>
                </a:ext>
              </a:extLst>
            </p:cNvPr>
            <p:cNvGrpSpPr/>
            <p:nvPr/>
          </p:nvGrpSpPr>
          <p:grpSpPr>
            <a:xfrm>
              <a:off x="897734" y="4258376"/>
              <a:ext cx="663415" cy="584775"/>
              <a:chOff x="1184113" y="4050357"/>
              <a:chExt cx="663415" cy="584775"/>
            </a:xfrm>
          </p:grpSpPr>
          <p:sp>
            <p:nvSpPr>
              <p:cNvPr id="528" name="文本框 527">
                <a:extLst>
                  <a:ext uri="{FF2B5EF4-FFF2-40B4-BE49-F238E27FC236}">
                    <a16:creationId xmlns:a16="http://schemas.microsoft.com/office/drawing/2014/main" id="{BF675518-EFEB-48AA-B6D0-B525A676D0B5}"/>
                  </a:ext>
                </a:extLst>
              </p:cNvPr>
              <p:cNvSpPr txBox="1"/>
              <p:nvPr/>
            </p:nvSpPr>
            <p:spPr>
              <a:xfrm>
                <a:off x="1184113" y="4050357"/>
                <a:ext cx="663415" cy="584775"/>
              </a:xfrm>
              <a:prstGeom prst="rect">
                <a:avLst/>
              </a:prstGeom>
              <a:noFill/>
            </p:spPr>
            <p:txBody>
              <a:bodyPr wrap="square" lIns="0" rtlCol="0">
                <a:spAutoFit/>
              </a:bodyPr>
              <a:lstStyle/>
              <a:p>
                <a:pPr algn="l"/>
                <a:r>
                  <a:rPr lang="en-US" altLang="zh-CN" sz="3200" dirty="0">
                    <a:solidFill>
                      <a:schemeClr val="accent1"/>
                    </a:solidFill>
                    <a:latin typeface="Arial" panose="020B0604020202020204" pitchFamily="34" charset="0"/>
                    <a:ea typeface="微软简" pitchFamily="2" charset="-122"/>
                    <a:cs typeface="Arial" panose="020B0604020202020204" pitchFamily="34" charset="0"/>
                  </a:rPr>
                  <a:t>01</a:t>
                </a:r>
                <a:endParaRPr lang="zh-CN" altLang="en-US" sz="3200" dirty="0">
                  <a:solidFill>
                    <a:schemeClr val="accent1"/>
                  </a:solidFill>
                  <a:latin typeface="Arial" panose="020B0604020202020204" pitchFamily="34" charset="0"/>
                  <a:ea typeface="微软简" pitchFamily="2" charset="-122"/>
                  <a:cs typeface="Arial" panose="020B0604020202020204" pitchFamily="34" charset="0"/>
                </a:endParaRPr>
              </a:p>
            </p:txBody>
          </p:sp>
          <p:cxnSp>
            <p:nvCxnSpPr>
              <p:cNvPr id="19" name="直接连接符">
                <a:extLst>
                  <a:ext uri="{FF2B5EF4-FFF2-40B4-BE49-F238E27FC236}">
                    <a16:creationId xmlns:a16="http://schemas.microsoft.com/office/drawing/2014/main" id="{BB59319D-1C6F-4593-BF33-4B2A7BEA3F64}"/>
                  </a:ext>
                </a:extLst>
              </p:cNvPr>
              <p:cNvCxnSpPr/>
              <p:nvPr/>
            </p:nvCxnSpPr>
            <p:spPr bwMode="auto">
              <a:xfrm flipH="1">
                <a:off x="1515820" y="4333461"/>
                <a:ext cx="240312" cy="231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47B8BAE2-0D03-40D8-9995-90BC8E47EC06}"/>
                </a:ext>
              </a:extLst>
            </p:cNvPr>
            <p:cNvSpPr txBox="1"/>
            <p:nvPr/>
          </p:nvSpPr>
          <p:spPr>
            <a:xfrm>
              <a:off x="1681373" y="4322701"/>
              <a:ext cx="2643257" cy="461665"/>
            </a:xfrm>
            <a:prstGeom prst="rect">
              <a:avLst/>
            </a:prstGeom>
            <a:noFill/>
          </p:spPr>
          <p:txBody>
            <a:bodyPr wrap="square" lIns="0" rtlCol="0">
              <a:spAutoFit/>
            </a:bodyPr>
            <a:lstStyle/>
            <a:p>
              <a:pPr algn="l"/>
              <a:r>
                <a:rPr lang="zh-CN" altLang="en-US" sz="2400" dirty="0">
                  <a:latin typeface="+mj-ea"/>
                  <a:ea typeface="微软简" pitchFamily="2" charset="-122"/>
                </a:rPr>
                <a:t>请输入你的标题</a:t>
              </a:r>
            </a:p>
          </p:txBody>
        </p:sp>
      </p:grpSp>
      <p:grpSp>
        <p:nvGrpSpPr>
          <p:cNvPr id="29" name="组合 28">
            <a:extLst>
              <a:ext uri="{FF2B5EF4-FFF2-40B4-BE49-F238E27FC236}">
                <a16:creationId xmlns:a16="http://schemas.microsoft.com/office/drawing/2014/main" id="{4DCD03CA-5CF4-4917-9418-BC6C4FBA6027}"/>
              </a:ext>
            </a:extLst>
          </p:cNvPr>
          <p:cNvGrpSpPr/>
          <p:nvPr/>
        </p:nvGrpSpPr>
        <p:grpSpPr>
          <a:xfrm>
            <a:off x="4687047" y="4308985"/>
            <a:ext cx="3426896" cy="584775"/>
            <a:chOff x="897734" y="4258376"/>
            <a:chExt cx="3426896" cy="584775"/>
          </a:xfrm>
        </p:grpSpPr>
        <p:grpSp>
          <p:nvGrpSpPr>
            <p:cNvPr id="30" name="组合 29">
              <a:extLst>
                <a:ext uri="{FF2B5EF4-FFF2-40B4-BE49-F238E27FC236}">
                  <a16:creationId xmlns:a16="http://schemas.microsoft.com/office/drawing/2014/main" id="{E1C67DE5-5022-4DEE-A977-7E64E08D4647}"/>
                </a:ext>
              </a:extLst>
            </p:cNvPr>
            <p:cNvGrpSpPr/>
            <p:nvPr/>
          </p:nvGrpSpPr>
          <p:grpSpPr>
            <a:xfrm>
              <a:off x="897734" y="4258376"/>
              <a:ext cx="663415" cy="584775"/>
              <a:chOff x="1184113" y="4050357"/>
              <a:chExt cx="663415" cy="584775"/>
            </a:xfrm>
          </p:grpSpPr>
          <p:sp>
            <p:nvSpPr>
              <p:cNvPr id="32" name="文本框 31">
                <a:extLst>
                  <a:ext uri="{FF2B5EF4-FFF2-40B4-BE49-F238E27FC236}">
                    <a16:creationId xmlns:a16="http://schemas.microsoft.com/office/drawing/2014/main" id="{664E8AA2-E9B6-4AF7-8884-01B3CE7CB4CF}"/>
                  </a:ext>
                </a:extLst>
              </p:cNvPr>
              <p:cNvSpPr txBox="1"/>
              <p:nvPr/>
            </p:nvSpPr>
            <p:spPr>
              <a:xfrm>
                <a:off x="1184113" y="4050357"/>
                <a:ext cx="663415" cy="584775"/>
              </a:xfrm>
              <a:prstGeom prst="rect">
                <a:avLst/>
              </a:prstGeom>
              <a:noFill/>
            </p:spPr>
            <p:txBody>
              <a:bodyPr wrap="square" lIns="0" rtlCol="0">
                <a:spAutoFit/>
              </a:bodyPr>
              <a:lstStyle/>
              <a:p>
                <a:pPr algn="l"/>
                <a:r>
                  <a:rPr lang="en-US" altLang="zh-CN" sz="3200" dirty="0">
                    <a:solidFill>
                      <a:schemeClr val="accent1"/>
                    </a:solidFill>
                    <a:latin typeface="Arial" panose="020B0604020202020204" pitchFamily="34" charset="0"/>
                    <a:ea typeface="微软简" pitchFamily="2" charset="-122"/>
                    <a:cs typeface="Arial" panose="020B0604020202020204" pitchFamily="34" charset="0"/>
                  </a:rPr>
                  <a:t>02</a:t>
                </a:r>
                <a:endParaRPr lang="zh-CN" altLang="en-US" sz="3200" dirty="0">
                  <a:solidFill>
                    <a:schemeClr val="accent1"/>
                  </a:solidFill>
                  <a:latin typeface="Arial" panose="020B0604020202020204" pitchFamily="34" charset="0"/>
                  <a:ea typeface="微软简" pitchFamily="2" charset="-122"/>
                  <a:cs typeface="Arial" panose="020B0604020202020204" pitchFamily="34" charset="0"/>
                </a:endParaRPr>
              </a:p>
            </p:txBody>
          </p:sp>
          <p:cxnSp>
            <p:nvCxnSpPr>
              <p:cNvPr id="33" name="直接连接符">
                <a:extLst>
                  <a:ext uri="{FF2B5EF4-FFF2-40B4-BE49-F238E27FC236}">
                    <a16:creationId xmlns:a16="http://schemas.microsoft.com/office/drawing/2014/main" id="{4E8024A2-4719-4388-9040-21D38F000B12}"/>
                  </a:ext>
                </a:extLst>
              </p:cNvPr>
              <p:cNvCxnSpPr/>
              <p:nvPr/>
            </p:nvCxnSpPr>
            <p:spPr bwMode="auto">
              <a:xfrm flipH="1">
                <a:off x="1515820" y="4333461"/>
                <a:ext cx="240312" cy="231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1863CE97-B806-4E56-8F64-918F570447A3}"/>
                </a:ext>
              </a:extLst>
            </p:cNvPr>
            <p:cNvSpPr txBox="1"/>
            <p:nvPr/>
          </p:nvSpPr>
          <p:spPr>
            <a:xfrm>
              <a:off x="1681373" y="4322701"/>
              <a:ext cx="2643257" cy="461665"/>
            </a:xfrm>
            <a:prstGeom prst="rect">
              <a:avLst/>
            </a:prstGeom>
            <a:noFill/>
          </p:spPr>
          <p:txBody>
            <a:bodyPr wrap="square" lIns="0" rtlCol="0">
              <a:spAutoFit/>
            </a:bodyPr>
            <a:lstStyle/>
            <a:p>
              <a:pPr algn="l"/>
              <a:r>
                <a:rPr lang="zh-CN" altLang="en-US" sz="2400" dirty="0">
                  <a:latin typeface="+mj-ea"/>
                  <a:ea typeface="微软简" pitchFamily="2" charset="-122"/>
                </a:rPr>
                <a:t>请输入你的标题</a:t>
              </a:r>
            </a:p>
          </p:txBody>
        </p:sp>
      </p:grpSp>
      <p:grpSp>
        <p:nvGrpSpPr>
          <p:cNvPr id="34" name="组合 33">
            <a:extLst>
              <a:ext uri="{FF2B5EF4-FFF2-40B4-BE49-F238E27FC236}">
                <a16:creationId xmlns:a16="http://schemas.microsoft.com/office/drawing/2014/main" id="{547EDC5D-F983-4CDD-A039-69EDE50681F4}"/>
              </a:ext>
            </a:extLst>
          </p:cNvPr>
          <p:cNvGrpSpPr/>
          <p:nvPr/>
        </p:nvGrpSpPr>
        <p:grpSpPr>
          <a:xfrm>
            <a:off x="8206109" y="4308985"/>
            <a:ext cx="3426896" cy="584775"/>
            <a:chOff x="897734" y="4258376"/>
            <a:chExt cx="3426896" cy="584775"/>
          </a:xfrm>
        </p:grpSpPr>
        <p:grpSp>
          <p:nvGrpSpPr>
            <p:cNvPr id="35" name="组合 34">
              <a:extLst>
                <a:ext uri="{FF2B5EF4-FFF2-40B4-BE49-F238E27FC236}">
                  <a16:creationId xmlns:a16="http://schemas.microsoft.com/office/drawing/2014/main" id="{D6FDD68B-8CC1-456C-924D-0C03B9F4112E}"/>
                </a:ext>
              </a:extLst>
            </p:cNvPr>
            <p:cNvGrpSpPr/>
            <p:nvPr/>
          </p:nvGrpSpPr>
          <p:grpSpPr>
            <a:xfrm>
              <a:off x="897734" y="4258376"/>
              <a:ext cx="663415" cy="584775"/>
              <a:chOff x="1184113" y="4050357"/>
              <a:chExt cx="663415" cy="584775"/>
            </a:xfrm>
          </p:grpSpPr>
          <p:sp>
            <p:nvSpPr>
              <p:cNvPr id="37" name="文本框 36">
                <a:extLst>
                  <a:ext uri="{FF2B5EF4-FFF2-40B4-BE49-F238E27FC236}">
                    <a16:creationId xmlns:a16="http://schemas.microsoft.com/office/drawing/2014/main" id="{F64E0C77-FBC0-47D4-8444-E76CE2C7BAC5}"/>
                  </a:ext>
                </a:extLst>
              </p:cNvPr>
              <p:cNvSpPr txBox="1"/>
              <p:nvPr/>
            </p:nvSpPr>
            <p:spPr>
              <a:xfrm>
                <a:off x="1184113" y="4050357"/>
                <a:ext cx="663415" cy="584775"/>
              </a:xfrm>
              <a:prstGeom prst="rect">
                <a:avLst/>
              </a:prstGeom>
              <a:noFill/>
            </p:spPr>
            <p:txBody>
              <a:bodyPr wrap="square" lIns="0" rtlCol="0">
                <a:spAutoFit/>
              </a:bodyPr>
              <a:lstStyle/>
              <a:p>
                <a:pPr algn="l"/>
                <a:r>
                  <a:rPr lang="en-US" altLang="zh-CN" sz="3200" dirty="0">
                    <a:solidFill>
                      <a:schemeClr val="accent1"/>
                    </a:solidFill>
                    <a:latin typeface="Arial" panose="020B0604020202020204" pitchFamily="34" charset="0"/>
                    <a:ea typeface="微软简" pitchFamily="2" charset="-122"/>
                    <a:cs typeface="Arial" panose="020B0604020202020204" pitchFamily="34" charset="0"/>
                  </a:rPr>
                  <a:t>03</a:t>
                </a:r>
                <a:endParaRPr lang="zh-CN" altLang="en-US" sz="3200" dirty="0">
                  <a:solidFill>
                    <a:schemeClr val="accent1"/>
                  </a:solidFill>
                  <a:latin typeface="Arial" panose="020B0604020202020204" pitchFamily="34" charset="0"/>
                  <a:ea typeface="微软简" pitchFamily="2" charset="-122"/>
                  <a:cs typeface="Arial" panose="020B0604020202020204" pitchFamily="34" charset="0"/>
                </a:endParaRPr>
              </a:p>
            </p:txBody>
          </p:sp>
          <p:cxnSp>
            <p:nvCxnSpPr>
              <p:cNvPr id="38" name="直接连接符">
                <a:extLst>
                  <a:ext uri="{FF2B5EF4-FFF2-40B4-BE49-F238E27FC236}">
                    <a16:creationId xmlns:a16="http://schemas.microsoft.com/office/drawing/2014/main" id="{C61C66E2-139E-45F5-9F96-DDFF38AB9465}"/>
                  </a:ext>
                </a:extLst>
              </p:cNvPr>
              <p:cNvCxnSpPr/>
              <p:nvPr/>
            </p:nvCxnSpPr>
            <p:spPr bwMode="auto">
              <a:xfrm flipH="1">
                <a:off x="1515820" y="4333461"/>
                <a:ext cx="240312" cy="231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2B9B26EF-0C16-4C23-A9E3-D714BE986A26}"/>
                </a:ext>
              </a:extLst>
            </p:cNvPr>
            <p:cNvSpPr txBox="1"/>
            <p:nvPr/>
          </p:nvSpPr>
          <p:spPr>
            <a:xfrm>
              <a:off x="1681373" y="4322701"/>
              <a:ext cx="2643257" cy="461665"/>
            </a:xfrm>
            <a:prstGeom prst="rect">
              <a:avLst/>
            </a:prstGeom>
            <a:noFill/>
          </p:spPr>
          <p:txBody>
            <a:bodyPr wrap="square" lIns="0" rtlCol="0">
              <a:spAutoFit/>
            </a:bodyPr>
            <a:lstStyle/>
            <a:p>
              <a:pPr algn="l"/>
              <a:r>
                <a:rPr lang="zh-CN" altLang="en-US" sz="2400" dirty="0">
                  <a:latin typeface="+mj-ea"/>
                  <a:ea typeface="微软简" pitchFamily="2" charset="-122"/>
                </a:rPr>
                <a:t>请输入你的标题</a:t>
              </a:r>
            </a:p>
          </p:txBody>
        </p:sp>
      </p:grpSp>
      <p:grpSp>
        <p:nvGrpSpPr>
          <p:cNvPr id="54" name="组合 53">
            <a:extLst>
              <a:ext uri="{FF2B5EF4-FFF2-40B4-BE49-F238E27FC236}">
                <a16:creationId xmlns:a16="http://schemas.microsoft.com/office/drawing/2014/main" id="{FD93B61B-7607-4489-B38A-292EF51DBD39}"/>
              </a:ext>
            </a:extLst>
          </p:cNvPr>
          <p:cNvGrpSpPr/>
          <p:nvPr/>
        </p:nvGrpSpPr>
        <p:grpSpPr>
          <a:xfrm>
            <a:off x="1167987" y="5267852"/>
            <a:ext cx="3426896" cy="584775"/>
            <a:chOff x="897734" y="4258376"/>
            <a:chExt cx="3426896" cy="584775"/>
          </a:xfrm>
        </p:grpSpPr>
        <p:grpSp>
          <p:nvGrpSpPr>
            <p:cNvPr id="55" name="组合 54">
              <a:extLst>
                <a:ext uri="{FF2B5EF4-FFF2-40B4-BE49-F238E27FC236}">
                  <a16:creationId xmlns:a16="http://schemas.microsoft.com/office/drawing/2014/main" id="{8E11A882-F079-4CA6-98A1-DB880E3D6F16}"/>
                </a:ext>
              </a:extLst>
            </p:cNvPr>
            <p:cNvGrpSpPr/>
            <p:nvPr/>
          </p:nvGrpSpPr>
          <p:grpSpPr>
            <a:xfrm>
              <a:off x="897734" y="4258376"/>
              <a:ext cx="663415" cy="584775"/>
              <a:chOff x="1184113" y="4050357"/>
              <a:chExt cx="663415" cy="584775"/>
            </a:xfrm>
          </p:grpSpPr>
          <p:sp>
            <p:nvSpPr>
              <p:cNvPr id="57" name="文本框 56">
                <a:extLst>
                  <a:ext uri="{FF2B5EF4-FFF2-40B4-BE49-F238E27FC236}">
                    <a16:creationId xmlns:a16="http://schemas.microsoft.com/office/drawing/2014/main" id="{CA6B3FBC-56BE-4DF6-B080-A1C028528A92}"/>
                  </a:ext>
                </a:extLst>
              </p:cNvPr>
              <p:cNvSpPr txBox="1"/>
              <p:nvPr/>
            </p:nvSpPr>
            <p:spPr>
              <a:xfrm>
                <a:off x="1184113" y="4050357"/>
                <a:ext cx="663415" cy="584775"/>
              </a:xfrm>
              <a:prstGeom prst="rect">
                <a:avLst/>
              </a:prstGeom>
              <a:noFill/>
            </p:spPr>
            <p:txBody>
              <a:bodyPr wrap="square" lIns="0" rtlCol="0">
                <a:spAutoFit/>
              </a:bodyPr>
              <a:lstStyle/>
              <a:p>
                <a:pPr algn="l"/>
                <a:r>
                  <a:rPr lang="en-US" altLang="zh-CN" sz="3200" dirty="0">
                    <a:solidFill>
                      <a:schemeClr val="accent1"/>
                    </a:solidFill>
                    <a:latin typeface="Arial" panose="020B0604020202020204" pitchFamily="34" charset="0"/>
                    <a:ea typeface="微软简" pitchFamily="2" charset="-122"/>
                    <a:cs typeface="Arial" panose="020B0604020202020204" pitchFamily="34" charset="0"/>
                  </a:rPr>
                  <a:t>04</a:t>
                </a:r>
                <a:endParaRPr lang="zh-CN" altLang="en-US" sz="3200" dirty="0">
                  <a:solidFill>
                    <a:schemeClr val="accent1"/>
                  </a:solidFill>
                  <a:latin typeface="Arial" panose="020B0604020202020204" pitchFamily="34" charset="0"/>
                  <a:ea typeface="微软简" pitchFamily="2" charset="-122"/>
                  <a:cs typeface="Arial" panose="020B0604020202020204" pitchFamily="34" charset="0"/>
                </a:endParaRPr>
              </a:p>
            </p:txBody>
          </p:sp>
          <p:cxnSp>
            <p:nvCxnSpPr>
              <p:cNvPr id="58" name="直接连接符">
                <a:extLst>
                  <a:ext uri="{FF2B5EF4-FFF2-40B4-BE49-F238E27FC236}">
                    <a16:creationId xmlns:a16="http://schemas.microsoft.com/office/drawing/2014/main" id="{E8374585-7AC2-4B6A-A2ED-9CE9688AF329}"/>
                  </a:ext>
                </a:extLst>
              </p:cNvPr>
              <p:cNvCxnSpPr/>
              <p:nvPr/>
            </p:nvCxnSpPr>
            <p:spPr bwMode="auto">
              <a:xfrm flipH="1">
                <a:off x="1515820" y="4333461"/>
                <a:ext cx="240312" cy="231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601846B7-2ABB-4F67-82C2-CE7ACDC33211}"/>
                </a:ext>
              </a:extLst>
            </p:cNvPr>
            <p:cNvSpPr txBox="1"/>
            <p:nvPr/>
          </p:nvSpPr>
          <p:spPr>
            <a:xfrm>
              <a:off x="1681373" y="4322701"/>
              <a:ext cx="2643257" cy="461665"/>
            </a:xfrm>
            <a:prstGeom prst="rect">
              <a:avLst/>
            </a:prstGeom>
            <a:noFill/>
          </p:spPr>
          <p:txBody>
            <a:bodyPr wrap="square" lIns="0" rtlCol="0">
              <a:spAutoFit/>
            </a:bodyPr>
            <a:lstStyle/>
            <a:p>
              <a:pPr algn="l"/>
              <a:r>
                <a:rPr lang="zh-CN" altLang="en-US" sz="2400" dirty="0">
                  <a:latin typeface="+mj-ea"/>
                  <a:ea typeface="微软简" pitchFamily="2" charset="-122"/>
                </a:rPr>
                <a:t>请输入你的标题</a:t>
              </a:r>
            </a:p>
          </p:txBody>
        </p:sp>
      </p:grpSp>
      <p:grpSp>
        <p:nvGrpSpPr>
          <p:cNvPr id="59" name="组合 58">
            <a:extLst>
              <a:ext uri="{FF2B5EF4-FFF2-40B4-BE49-F238E27FC236}">
                <a16:creationId xmlns:a16="http://schemas.microsoft.com/office/drawing/2014/main" id="{C441E183-0C4E-4366-AAA2-4F0C4A65902E}"/>
              </a:ext>
            </a:extLst>
          </p:cNvPr>
          <p:cNvGrpSpPr/>
          <p:nvPr/>
        </p:nvGrpSpPr>
        <p:grpSpPr>
          <a:xfrm>
            <a:off x="4687047" y="5267852"/>
            <a:ext cx="3426896" cy="584775"/>
            <a:chOff x="897734" y="4258376"/>
            <a:chExt cx="3426896" cy="584775"/>
          </a:xfrm>
        </p:grpSpPr>
        <p:grpSp>
          <p:nvGrpSpPr>
            <p:cNvPr id="60" name="组合 59">
              <a:extLst>
                <a:ext uri="{FF2B5EF4-FFF2-40B4-BE49-F238E27FC236}">
                  <a16:creationId xmlns:a16="http://schemas.microsoft.com/office/drawing/2014/main" id="{06225110-AF82-4E8C-A42D-51F5E2034B55}"/>
                </a:ext>
              </a:extLst>
            </p:cNvPr>
            <p:cNvGrpSpPr/>
            <p:nvPr/>
          </p:nvGrpSpPr>
          <p:grpSpPr>
            <a:xfrm>
              <a:off x="897734" y="4258376"/>
              <a:ext cx="663415" cy="584775"/>
              <a:chOff x="1184113" y="4050357"/>
              <a:chExt cx="663415" cy="584775"/>
            </a:xfrm>
          </p:grpSpPr>
          <p:sp>
            <p:nvSpPr>
              <p:cNvPr id="62" name="文本框 61">
                <a:extLst>
                  <a:ext uri="{FF2B5EF4-FFF2-40B4-BE49-F238E27FC236}">
                    <a16:creationId xmlns:a16="http://schemas.microsoft.com/office/drawing/2014/main" id="{41B83506-99FB-4FAD-A29D-7AB070C594C5}"/>
                  </a:ext>
                </a:extLst>
              </p:cNvPr>
              <p:cNvSpPr txBox="1"/>
              <p:nvPr/>
            </p:nvSpPr>
            <p:spPr>
              <a:xfrm>
                <a:off x="1184113" y="4050357"/>
                <a:ext cx="663415" cy="584775"/>
              </a:xfrm>
              <a:prstGeom prst="rect">
                <a:avLst/>
              </a:prstGeom>
              <a:noFill/>
            </p:spPr>
            <p:txBody>
              <a:bodyPr wrap="square" lIns="0" rtlCol="0">
                <a:spAutoFit/>
              </a:bodyPr>
              <a:lstStyle/>
              <a:p>
                <a:pPr algn="l"/>
                <a:r>
                  <a:rPr lang="en-US" altLang="zh-CN" sz="3200" dirty="0">
                    <a:solidFill>
                      <a:schemeClr val="accent1"/>
                    </a:solidFill>
                    <a:latin typeface="Arial" panose="020B0604020202020204" pitchFamily="34" charset="0"/>
                    <a:ea typeface="微软简" pitchFamily="2" charset="-122"/>
                    <a:cs typeface="Arial" panose="020B0604020202020204" pitchFamily="34" charset="0"/>
                  </a:rPr>
                  <a:t>05</a:t>
                </a:r>
                <a:endParaRPr lang="zh-CN" altLang="en-US" sz="3200" dirty="0">
                  <a:solidFill>
                    <a:schemeClr val="accent1"/>
                  </a:solidFill>
                  <a:latin typeface="Arial" panose="020B0604020202020204" pitchFamily="34" charset="0"/>
                  <a:ea typeface="微软简" pitchFamily="2" charset="-122"/>
                  <a:cs typeface="Arial" panose="020B0604020202020204" pitchFamily="34" charset="0"/>
                </a:endParaRPr>
              </a:p>
            </p:txBody>
          </p:sp>
          <p:cxnSp>
            <p:nvCxnSpPr>
              <p:cNvPr id="63" name="直接连接符">
                <a:extLst>
                  <a:ext uri="{FF2B5EF4-FFF2-40B4-BE49-F238E27FC236}">
                    <a16:creationId xmlns:a16="http://schemas.microsoft.com/office/drawing/2014/main" id="{56A3761A-B188-4FCA-8E39-FAEA2900EAEA}"/>
                  </a:ext>
                </a:extLst>
              </p:cNvPr>
              <p:cNvCxnSpPr/>
              <p:nvPr/>
            </p:nvCxnSpPr>
            <p:spPr bwMode="auto">
              <a:xfrm flipH="1">
                <a:off x="1515820" y="4333461"/>
                <a:ext cx="240312" cy="231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29177448-33A5-4E0A-B93E-82821FD6AEB7}"/>
                </a:ext>
              </a:extLst>
            </p:cNvPr>
            <p:cNvSpPr txBox="1"/>
            <p:nvPr/>
          </p:nvSpPr>
          <p:spPr>
            <a:xfrm>
              <a:off x="1681373" y="4322701"/>
              <a:ext cx="2643257" cy="461665"/>
            </a:xfrm>
            <a:prstGeom prst="rect">
              <a:avLst/>
            </a:prstGeom>
            <a:noFill/>
          </p:spPr>
          <p:txBody>
            <a:bodyPr wrap="square" lIns="0" rtlCol="0">
              <a:spAutoFit/>
            </a:bodyPr>
            <a:lstStyle/>
            <a:p>
              <a:pPr algn="l"/>
              <a:r>
                <a:rPr lang="zh-CN" altLang="en-US" sz="2400" dirty="0">
                  <a:latin typeface="+mj-ea"/>
                  <a:ea typeface="微软简" pitchFamily="2" charset="-122"/>
                </a:rPr>
                <a:t>请输入你的标题</a:t>
              </a:r>
            </a:p>
          </p:txBody>
        </p:sp>
      </p:grpSp>
      <p:grpSp>
        <p:nvGrpSpPr>
          <p:cNvPr id="64" name="组合 63">
            <a:extLst>
              <a:ext uri="{FF2B5EF4-FFF2-40B4-BE49-F238E27FC236}">
                <a16:creationId xmlns:a16="http://schemas.microsoft.com/office/drawing/2014/main" id="{5ADEBC2A-F391-4C2A-B845-01467F3944C2}"/>
              </a:ext>
            </a:extLst>
          </p:cNvPr>
          <p:cNvGrpSpPr/>
          <p:nvPr/>
        </p:nvGrpSpPr>
        <p:grpSpPr>
          <a:xfrm>
            <a:off x="8206109" y="5267852"/>
            <a:ext cx="3426896" cy="584775"/>
            <a:chOff x="897734" y="4258376"/>
            <a:chExt cx="3426896" cy="584775"/>
          </a:xfrm>
        </p:grpSpPr>
        <p:grpSp>
          <p:nvGrpSpPr>
            <p:cNvPr id="65" name="组合 64">
              <a:extLst>
                <a:ext uri="{FF2B5EF4-FFF2-40B4-BE49-F238E27FC236}">
                  <a16:creationId xmlns:a16="http://schemas.microsoft.com/office/drawing/2014/main" id="{157CA4ED-B749-40F8-8578-56084B4A2876}"/>
                </a:ext>
              </a:extLst>
            </p:cNvPr>
            <p:cNvGrpSpPr/>
            <p:nvPr/>
          </p:nvGrpSpPr>
          <p:grpSpPr>
            <a:xfrm>
              <a:off x="897734" y="4258376"/>
              <a:ext cx="663415" cy="584775"/>
              <a:chOff x="1184113" y="4050357"/>
              <a:chExt cx="663415" cy="584775"/>
            </a:xfrm>
          </p:grpSpPr>
          <p:sp>
            <p:nvSpPr>
              <p:cNvPr id="67" name="文本框 66">
                <a:extLst>
                  <a:ext uri="{FF2B5EF4-FFF2-40B4-BE49-F238E27FC236}">
                    <a16:creationId xmlns:a16="http://schemas.microsoft.com/office/drawing/2014/main" id="{8C2A14F5-3BEB-41DD-A83F-5CD683EBDC2F}"/>
                  </a:ext>
                </a:extLst>
              </p:cNvPr>
              <p:cNvSpPr txBox="1"/>
              <p:nvPr/>
            </p:nvSpPr>
            <p:spPr>
              <a:xfrm>
                <a:off x="1184113" y="4050357"/>
                <a:ext cx="663415" cy="584775"/>
              </a:xfrm>
              <a:prstGeom prst="rect">
                <a:avLst/>
              </a:prstGeom>
              <a:noFill/>
            </p:spPr>
            <p:txBody>
              <a:bodyPr wrap="square" lIns="0" rtlCol="0">
                <a:spAutoFit/>
              </a:bodyPr>
              <a:lstStyle/>
              <a:p>
                <a:pPr algn="l"/>
                <a:r>
                  <a:rPr lang="en-US" altLang="zh-CN" sz="3200" dirty="0">
                    <a:solidFill>
                      <a:schemeClr val="accent1"/>
                    </a:solidFill>
                    <a:latin typeface="Arial" panose="020B0604020202020204" pitchFamily="34" charset="0"/>
                    <a:ea typeface="微软简" pitchFamily="2" charset="-122"/>
                    <a:cs typeface="Arial" panose="020B0604020202020204" pitchFamily="34" charset="0"/>
                  </a:rPr>
                  <a:t>06</a:t>
                </a:r>
                <a:endParaRPr lang="zh-CN" altLang="en-US" sz="3200" dirty="0">
                  <a:solidFill>
                    <a:schemeClr val="accent1"/>
                  </a:solidFill>
                  <a:latin typeface="Arial" panose="020B0604020202020204" pitchFamily="34" charset="0"/>
                  <a:ea typeface="微软简" pitchFamily="2" charset="-122"/>
                  <a:cs typeface="Arial" panose="020B0604020202020204" pitchFamily="34" charset="0"/>
                </a:endParaRPr>
              </a:p>
            </p:txBody>
          </p:sp>
          <p:cxnSp>
            <p:nvCxnSpPr>
              <p:cNvPr id="68" name="直接连接符">
                <a:extLst>
                  <a:ext uri="{FF2B5EF4-FFF2-40B4-BE49-F238E27FC236}">
                    <a16:creationId xmlns:a16="http://schemas.microsoft.com/office/drawing/2014/main" id="{216DC5AA-D01F-4279-8567-953F63D8D501}"/>
                  </a:ext>
                </a:extLst>
              </p:cNvPr>
              <p:cNvCxnSpPr/>
              <p:nvPr/>
            </p:nvCxnSpPr>
            <p:spPr bwMode="auto">
              <a:xfrm flipH="1">
                <a:off x="1515820" y="4333461"/>
                <a:ext cx="240312" cy="231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6" name="文本框 65">
              <a:extLst>
                <a:ext uri="{FF2B5EF4-FFF2-40B4-BE49-F238E27FC236}">
                  <a16:creationId xmlns:a16="http://schemas.microsoft.com/office/drawing/2014/main" id="{C23AC576-F39A-4125-9164-B72D9E427474}"/>
                </a:ext>
              </a:extLst>
            </p:cNvPr>
            <p:cNvSpPr txBox="1"/>
            <p:nvPr/>
          </p:nvSpPr>
          <p:spPr>
            <a:xfrm>
              <a:off x="1681373" y="4322701"/>
              <a:ext cx="2643257" cy="461665"/>
            </a:xfrm>
            <a:prstGeom prst="rect">
              <a:avLst/>
            </a:prstGeom>
            <a:noFill/>
          </p:spPr>
          <p:txBody>
            <a:bodyPr wrap="square" lIns="0" rtlCol="0">
              <a:spAutoFit/>
            </a:bodyPr>
            <a:lstStyle/>
            <a:p>
              <a:pPr algn="l"/>
              <a:r>
                <a:rPr lang="zh-CN" altLang="en-US" sz="2400" dirty="0">
                  <a:latin typeface="+mj-ea"/>
                  <a:ea typeface="微软简" pitchFamily="2" charset="-122"/>
                </a:rPr>
                <a:t>请输入你的标题</a:t>
              </a:r>
            </a:p>
          </p:txBody>
        </p:sp>
      </p:grpSp>
      <p:grpSp>
        <p:nvGrpSpPr>
          <p:cNvPr id="7" name="组合 6">
            <a:extLst>
              <a:ext uri="{FF2B5EF4-FFF2-40B4-BE49-F238E27FC236}">
                <a16:creationId xmlns:a16="http://schemas.microsoft.com/office/drawing/2014/main" id="{D6493BF8-9425-4B56-A5CE-B09A96A2A476}"/>
              </a:ext>
            </a:extLst>
          </p:cNvPr>
          <p:cNvGrpSpPr/>
          <p:nvPr/>
        </p:nvGrpSpPr>
        <p:grpSpPr>
          <a:xfrm>
            <a:off x="569984" y="6381338"/>
            <a:ext cx="231221" cy="216015"/>
            <a:chOff x="983432" y="6165304"/>
            <a:chExt cx="231221" cy="216015"/>
          </a:xfrm>
        </p:grpSpPr>
        <p:sp>
          <p:nvSpPr>
            <p:cNvPr id="6" name="椭圆 5">
              <a:extLst>
                <a:ext uri="{FF2B5EF4-FFF2-40B4-BE49-F238E27FC236}">
                  <a16:creationId xmlns:a16="http://schemas.microsoft.com/office/drawing/2014/main" id="{60E864BA-5647-48E4-847C-46FB57BCFF2D}"/>
                </a:ext>
              </a:extLst>
            </p:cNvPr>
            <p:cNvSpPr/>
            <p:nvPr/>
          </p:nvSpPr>
          <p:spPr>
            <a:xfrm>
              <a:off x="983432" y="6165304"/>
              <a:ext cx="72008" cy="720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BA1B7D9-236D-457B-84DC-5A51A873ABAC}"/>
                </a:ext>
              </a:extLst>
            </p:cNvPr>
            <p:cNvSpPr/>
            <p:nvPr/>
          </p:nvSpPr>
          <p:spPr>
            <a:xfrm>
              <a:off x="1142645" y="6165304"/>
              <a:ext cx="72008" cy="720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317AA6EB-0861-4A6B-ABDD-B737864F2D1E}"/>
                </a:ext>
              </a:extLst>
            </p:cNvPr>
            <p:cNvSpPr/>
            <p:nvPr/>
          </p:nvSpPr>
          <p:spPr>
            <a:xfrm>
              <a:off x="1142645" y="6309311"/>
              <a:ext cx="72008" cy="720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0094175-BC1C-4FF4-9D01-E3D718E74932}"/>
                </a:ext>
              </a:extLst>
            </p:cNvPr>
            <p:cNvSpPr/>
            <p:nvPr/>
          </p:nvSpPr>
          <p:spPr>
            <a:xfrm>
              <a:off x="983432" y="6309311"/>
              <a:ext cx="72008" cy="720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59909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63BB491-268B-468A-814E-6762F490B00D}"/>
              </a:ext>
            </a:extLst>
          </p:cNvPr>
          <p:cNvGrpSpPr/>
          <p:nvPr/>
        </p:nvGrpSpPr>
        <p:grpSpPr>
          <a:xfrm>
            <a:off x="539268" y="1231959"/>
            <a:ext cx="11090275" cy="4248472"/>
            <a:chOff x="550863" y="1304764"/>
            <a:chExt cx="11090275" cy="4248472"/>
          </a:xfrm>
        </p:grpSpPr>
        <p:sp>
          <p:nvSpPr>
            <p:cNvPr id="8" name="矩形 7">
              <a:extLst>
                <a:ext uri="{FF2B5EF4-FFF2-40B4-BE49-F238E27FC236}">
                  <a16:creationId xmlns:a16="http://schemas.microsoft.com/office/drawing/2014/main" id="{C6C6A48B-E602-4314-89AC-FCF8DD735B0A}"/>
                </a:ext>
              </a:extLst>
            </p:cNvPr>
            <p:cNvSpPr/>
            <p:nvPr/>
          </p:nvSpPr>
          <p:spPr>
            <a:xfrm>
              <a:off x="550863" y="1304764"/>
              <a:ext cx="11090275" cy="4248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5F71DAA-5823-4825-ABFF-8F4C6242BA7F}"/>
                </a:ext>
              </a:extLst>
            </p:cNvPr>
            <p:cNvSpPr/>
            <p:nvPr/>
          </p:nvSpPr>
          <p:spPr>
            <a:xfrm>
              <a:off x="839416" y="1484784"/>
              <a:ext cx="144016" cy="1440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5AD4FC8-0184-43B0-858C-57AE71A69A58}"/>
                </a:ext>
              </a:extLst>
            </p:cNvPr>
            <p:cNvSpPr/>
            <p:nvPr/>
          </p:nvSpPr>
          <p:spPr>
            <a:xfrm>
              <a:off x="839416" y="5229200"/>
              <a:ext cx="144016" cy="1440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F5069A4-E9E3-4B80-B11F-906BCC1A5934}"/>
                </a:ext>
              </a:extLst>
            </p:cNvPr>
            <p:cNvSpPr/>
            <p:nvPr/>
          </p:nvSpPr>
          <p:spPr>
            <a:xfrm>
              <a:off x="11208568" y="1484784"/>
              <a:ext cx="144016" cy="1440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52B18844-7750-4C7F-A62D-A3368C98153E}"/>
                </a:ext>
              </a:extLst>
            </p:cNvPr>
            <p:cNvSpPr/>
            <p:nvPr/>
          </p:nvSpPr>
          <p:spPr>
            <a:xfrm>
              <a:off x="11208568" y="5229200"/>
              <a:ext cx="144016" cy="14401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C9F1447-9203-4145-933D-626CB26CFFFE}"/>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sp>
        <p:nvSpPr>
          <p:cNvPr id="25" name="文本框 24">
            <a:extLst>
              <a:ext uri="{FF2B5EF4-FFF2-40B4-BE49-F238E27FC236}">
                <a16:creationId xmlns:a16="http://schemas.microsoft.com/office/drawing/2014/main" id="{F2780A8F-1E2C-4612-B78A-2FBC69B5EA34}"/>
              </a:ext>
            </a:extLst>
          </p:cNvPr>
          <p:cNvSpPr txBox="1"/>
          <p:nvPr/>
        </p:nvSpPr>
        <p:spPr>
          <a:xfrm>
            <a:off x="1415481" y="1847167"/>
            <a:ext cx="3465447" cy="584775"/>
          </a:xfrm>
          <a:prstGeom prst="rect">
            <a:avLst/>
          </a:prstGeom>
          <a:noFill/>
        </p:spPr>
        <p:txBody>
          <a:bodyPr wrap="square" lIns="0" rtlCol="0">
            <a:spAutoFit/>
          </a:bodyPr>
          <a:lstStyle/>
          <a:p>
            <a:pPr algn="l"/>
            <a:r>
              <a:rPr lang="zh-CN" altLang="en-US" sz="3200" dirty="0">
                <a:solidFill>
                  <a:schemeClr val="accent1"/>
                </a:solidFill>
                <a:latin typeface="+mj-ea"/>
                <a:ea typeface="微软简" pitchFamily="2" charset="-122"/>
              </a:rPr>
              <a:t>请输入你的标题</a:t>
            </a:r>
          </a:p>
        </p:txBody>
      </p:sp>
      <p:sp>
        <p:nvSpPr>
          <p:cNvPr id="26" name="文本框 25">
            <a:extLst>
              <a:ext uri="{FF2B5EF4-FFF2-40B4-BE49-F238E27FC236}">
                <a16:creationId xmlns:a16="http://schemas.microsoft.com/office/drawing/2014/main" id="{5AB410E8-DE69-4A7B-8372-D67998A9CE79}"/>
              </a:ext>
            </a:extLst>
          </p:cNvPr>
          <p:cNvSpPr txBox="1"/>
          <p:nvPr/>
        </p:nvSpPr>
        <p:spPr>
          <a:xfrm>
            <a:off x="1415480" y="2484063"/>
            <a:ext cx="3892059" cy="1889876"/>
          </a:xfrm>
          <a:prstGeom prst="rect">
            <a:avLst/>
          </a:prstGeom>
          <a:noFill/>
        </p:spPr>
        <p:txBody>
          <a:bodyPr wrap="square" lIns="0" rtlCol="0">
            <a:spAutoFit/>
          </a:bodyPr>
          <a:lstStyle/>
          <a:p>
            <a:pPr>
              <a:lnSpc>
                <a:spcPct val="150000"/>
              </a:lnSpc>
            </a:pPr>
            <a:r>
              <a:rPr lang="zh-CN" altLang="en-US" sz="2000" dirty="0">
                <a:solidFill>
                  <a:schemeClr val="tx1">
                    <a:lumMod val="85000"/>
                    <a:lumOff val="15000"/>
                  </a:schemeClr>
                </a:solidFill>
                <a:latin typeface="+mn-ea"/>
              </a:rPr>
              <a:t>请在这里输入文字输入文字</a:t>
            </a:r>
            <a:endParaRPr lang="en-US" altLang="zh-CN" sz="2000" dirty="0">
              <a:solidFill>
                <a:schemeClr val="tx1">
                  <a:lumMod val="85000"/>
                  <a:lumOff val="15000"/>
                </a:schemeClr>
              </a:solidFill>
              <a:latin typeface="+mn-ea"/>
            </a:endParaRPr>
          </a:p>
          <a:p>
            <a:pPr>
              <a:lnSpc>
                <a:spcPct val="150000"/>
              </a:lnSpc>
            </a:pPr>
            <a:r>
              <a:rPr lang="zh-CN" altLang="en-US" sz="2000" dirty="0">
                <a:solidFill>
                  <a:schemeClr val="tx1">
                    <a:lumMod val="85000"/>
                    <a:lumOff val="15000"/>
                  </a:schemeClr>
                </a:solidFill>
                <a:latin typeface="+mn-ea"/>
              </a:rPr>
              <a:t>请在这里输入文字输入文字</a:t>
            </a:r>
          </a:p>
          <a:p>
            <a:pPr>
              <a:lnSpc>
                <a:spcPct val="150000"/>
              </a:lnSpc>
            </a:pPr>
            <a:r>
              <a:rPr lang="zh-CN" altLang="en-US" sz="2000" dirty="0">
                <a:solidFill>
                  <a:schemeClr val="tx1">
                    <a:lumMod val="85000"/>
                    <a:lumOff val="15000"/>
                  </a:schemeClr>
                </a:solidFill>
                <a:latin typeface="+mn-ea"/>
              </a:rPr>
              <a:t>请在这里输入文字输入文字</a:t>
            </a:r>
          </a:p>
          <a:p>
            <a:pPr>
              <a:lnSpc>
                <a:spcPct val="150000"/>
              </a:lnSpc>
            </a:pPr>
            <a:r>
              <a:rPr lang="zh-CN" altLang="en-US" sz="2000" dirty="0">
                <a:solidFill>
                  <a:schemeClr val="tx1">
                    <a:lumMod val="85000"/>
                    <a:lumOff val="15000"/>
                  </a:schemeClr>
                </a:solidFill>
                <a:latin typeface="+mn-ea"/>
              </a:rPr>
              <a:t>请在这里输入文字输入文字</a:t>
            </a:r>
          </a:p>
        </p:txBody>
      </p:sp>
      <p:cxnSp>
        <p:nvCxnSpPr>
          <p:cNvPr id="38" name="直接箭头连接符 37">
            <a:extLst>
              <a:ext uri="{FF2B5EF4-FFF2-40B4-BE49-F238E27FC236}">
                <a16:creationId xmlns:a16="http://schemas.microsoft.com/office/drawing/2014/main" id="{6B1DDE44-0339-4F5B-B449-6AD33C787583}"/>
              </a:ext>
            </a:extLst>
          </p:cNvPr>
          <p:cNvCxnSpPr/>
          <p:nvPr/>
        </p:nvCxnSpPr>
        <p:spPr>
          <a:xfrm>
            <a:off x="6425835" y="3212976"/>
            <a:ext cx="42368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6AF14AC5-BDB3-4CA5-AFB5-36C25E5CBF8C}"/>
              </a:ext>
            </a:extLst>
          </p:cNvPr>
          <p:cNvCxnSpPr>
            <a:cxnSpLocks/>
          </p:cNvCxnSpPr>
          <p:nvPr/>
        </p:nvCxnSpPr>
        <p:spPr>
          <a:xfrm>
            <a:off x="8564304" y="1700012"/>
            <a:ext cx="0" cy="30971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2757CE00-A47B-40B3-B39C-5E9A4A0E50C9}"/>
              </a:ext>
            </a:extLst>
          </p:cNvPr>
          <p:cNvGrpSpPr/>
          <p:nvPr/>
        </p:nvGrpSpPr>
        <p:grpSpPr>
          <a:xfrm>
            <a:off x="7974480" y="2534603"/>
            <a:ext cx="562995" cy="707886"/>
            <a:chOff x="6738984" y="1727468"/>
            <a:chExt cx="562995" cy="707886"/>
          </a:xfrm>
        </p:grpSpPr>
        <p:sp>
          <p:nvSpPr>
            <p:cNvPr id="43" name="矩形: 圆角 42">
              <a:extLst>
                <a:ext uri="{FF2B5EF4-FFF2-40B4-BE49-F238E27FC236}">
                  <a16:creationId xmlns:a16="http://schemas.microsoft.com/office/drawing/2014/main" id="{586B4ECA-8918-438F-A196-DB37F5FBF4E6}"/>
                </a:ext>
              </a:extLst>
            </p:cNvPr>
            <p:cNvSpPr/>
            <p:nvPr/>
          </p:nvSpPr>
          <p:spPr>
            <a:xfrm>
              <a:off x="6738984" y="1811411"/>
              <a:ext cx="540000" cy="540000"/>
            </a:xfrm>
            <a:prstGeom prst="roundRect">
              <a:avLst>
                <a:gd name="adj" fmla="val 8062"/>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DF358496-A808-4430-AB76-6A81CF15BF5F}"/>
                </a:ext>
              </a:extLst>
            </p:cNvPr>
            <p:cNvSpPr txBox="1"/>
            <p:nvPr/>
          </p:nvSpPr>
          <p:spPr>
            <a:xfrm>
              <a:off x="6797923" y="1727468"/>
              <a:ext cx="504056" cy="707886"/>
            </a:xfrm>
            <a:prstGeom prst="rect">
              <a:avLst/>
            </a:prstGeom>
            <a:noFill/>
          </p:spPr>
          <p:txBody>
            <a:bodyPr wrap="square" lIns="0" rtlCol="0">
              <a:spAutoFit/>
            </a:bodyPr>
            <a:lstStyle/>
            <a:p>
              <a:pPr algn="ctr"/>
              <a:r>
                <a:rPr lang="en-US" altLang="zh-CN" sz="4000" dirty="0">
                  <a:solidFill>
                    <a:schemeClr val="bg1"/>
                  </a:solidFill>
                  <a:latin typeface="+mj-lt"/>
                  <a:ea typeface="微软简" pitchFamily="2" charset="-122"/>
                </a:rPr>
                <a:t>S</a:t>
              </a:r>
              <a:endParaRPr lang="zh-CN" altLang="en-US" sz="4000" dirty="0">
                <a:solidFill>
                  <a:schemeClr val="bg1"/>
                </a:solidFill>
                <a:latin typeface="+mj-lt"/>
                <a:ea typeface="微软简" pitchFamily="2" charset="-122"/>
              </a:endParaRPr>
            </a:p>
          </p:txBody>
        </p:sp>
      </p:grpSp>
      <p:sp>
        <p:nvSpPr>
          <p:cNvPr id="55" name="文本框 54">
            <a:extLst>
              <a:ext uri="{FF2B5EF4-FFF2-40B4-BE49-F238E27FC236}">
                <a16:creationId xmlns:a16="http://schemas.microsoft.com/office/drawing/2014/main" id="{68E4530A-0DF3-4E2C-BE99-2B07815AC05F}"/>
              </a:ext>
            </a:extLst>
          </p:cNvPr>
          <p:cNvSpPr txBox="1"/>
          <p:nvPr/>
        </p:nvSpPr>
        <p:spPr>
          <a:xfrm>
            <a:off x="6494978" y="1396389"/>
            <a:ext cx="1974415" cy="966547"/>
          </a:xfrm>
          <a:prstGeom prst="rect">
            <a:avLst/>
          </a:prstGeom>
          <a:noFill/>
        </p:spPr>
        <p:txBody>
          <a:bodyPr wrap="square" lIns="0" rtlCol="0">
            <a:spAutoFit/>
          </a:bodyPr>
          <a:lstStyle/>
          <a:p>
            <a:pPr algn="l">
              <a:lnSpc>
                <a:spcPct val="150000"/>
              </a:lnSpc>
            </a:pPr>
            <a:r>
              <a:rPr lang="zh-CN" altLang="en-US" sz="2000" dirty="0">
                <a:solidFill>
                  <a:schemeClr val="tx1">
                    <a:lumMod val="50000"/>
                    <a:lumOff val="50000"/>
                  </a:schemeClr>
                </a:solidFill>
                <a:latin typeface="+mn-ea"/>
              </a:rPr>
              <a:t>在这里输入文字</a:t>
            </a:r>
            <a:endParaRPr lang="en-US" altLang="zh-CN" sz="2000" dirty="0">
              <a:solidFill>
                <a:schemeClr val="tx1">
                  <a:lumMod val="50000"/>
                  <a:lumOff val="50000"/>
                </a:schemeClr>
              </a:solidFill>
              <a:latin typeface="+mn-ea"/>
            </a:endParaRPr>
          </a:p>
          <a:p>
            <a:pPr>
              <a:lnSpc>
                <a:spcPct val="150000"/>
              </a:lnSpc>
            </a:pPr>
            <a:r>
              <a:rPr lang="zh-CN" altLang="en-US" sz="2000" dirty="0">
                <a:solidFill>
                  <a:schemeClr val="tx1">
                    <a:lumMod val="50000"/>
                    <a:lumOff val="50000"/>
                  </a:schemeClr>
                </a:solidFill>
                <a:latin typeface="+mn-ea"/>
              </a:rPr>
              <a:t>在这里输入文字</a:t>
            </a:r>
          </a:p>
        </p:txBody>
      </p:sp>
      <p:sp>
        <p:nvSpPr>
          <p:cNvPr id="56" name="文本框 55">
            <a:extLst>
              <a:ext uri="{FF2B5EF4-FFF2-40B4-BE49-F238E27FC236}">
                <a16:creationId xmlns:a16="http://schemas.microsoft.com/office/drawing/2014/main" id="{7030F8FE-AC57-4605-B5F1-37E3EBF8A27F}"/>
              </a:ext>
            </a:extLst>
          </p:cNvPr>
          <p:cNvSpPr txBox="1"/>
          <p:nvPr/>
        </p:nvSpPr>
        <p:spPr>
          <a:xfrm>
            <a:off x="8537475" y="1396389"/>
            <a:ext cx="1974415" cy="966547"/>
          </a:xfrm>
          <a:prstGeom prst="rect">
            <a:avLst/>
          </a:prstGeom>
          <a:noFill/>
        </p:spPr>
        <p:txBody>
          <a:bodyPr wrap="square" lIns="0" rIns="0" rtlCol="0">
            <a:spAutoFit/>
          </a:bodyPr>
          <a:lstStyle/>
          <a:p>
            <a:pPr algn="r">
              <a:lnSpc>
                <a:spcPct val="150000"/>
              </a:lnSpc>
            </a:pPr>
            <a:r>
              <a:rPr lang="zh-CN" altLang="en-US" sz="2000" dirty="0">
                <a:solidFill>
                  <a:schemeClr val="tx1">
                    <a:lumMod val="50000"/>
                    <a:lumOff val="50000"/>
                  </a:schemeClr>
                </a:solidFill>
                <a:latin typeface="+mn-ea"/>
              </a:rPr>
              <a:t>在这里输入文字</a:t>
            </a:r>
            <a:endParaRPr lang="en-US" altLang="zh-CN" sz="2000" dirty="0">
              <a:solidFill>
                <a:schemeClr val="tx1">
                  <a:lumMod val="50000"/>
                  <a:lumOff val="50000"/>
                </a:schemeClr>
              </a:solidFill>
              <a:latin typeface="+mn-ea"/>
            </a:endParaRPr>
          </a:p>
          <a:p>
            <a:pPr algn="r">
              <a:lnSpc>
                <a:spcPct val="150000"/>
              </a:lnSpc>
            </a:pPr>
            <a:r>
              <a:rPr lang="zh-CN" altLang="en-US" sz="2000" dirty="0">
                <a:solidFill>
                  <a:schemeClr val="tx1">
                    <a:lumMod val="50000"/>
                    <a:lumOff val="50000"/>
                  </a:schemeClr>
                </a:solidFill>
                <a:latin typeface="+mn-ea"/>
              </a:rPr>
              <a:t>在这里输入文字</a:t>
            </a:r>
          </a:p>
        </p:txBody>
      </p:sp>
      <p:sp>
        <p:nvSpPr>
          <p:cNvPr id="57" name="文本框 56">
            <a:extLst>
              <a:ext uri="{FF2B5EF4-FFF2-40B4-BE49-F238E27FC236}">
                <a16:creationId xmlns:a16="http://schemas.microsoft.com/office/drawing/2014/main" id="{D93A38A4-DDE7-4551-AED4-D5AE221DA4D8}"/>
              </a:ext>
            </a:extLst>
          </p:cNvPr>
          <p:cNvSpPr txBox="1"/>
          <p:nvPr/>
        </p:nvSpPr>
        <p:spPr>
          <a:xfrm>
            <a:off x="6494978" y="3972693"/>
            <a:ext cx="1974415" cy="966547"/>
          </a:xfrm>
          <a:prstGeom prst="rect">
            <a:avLst/>
          </a:prstGeom>
          <a:noFill/>
        </p:spPr>
        <p:txBody>
          <a:bodyPr wrap="square" lIns="0" rtlCol="0">
            <a:spAutoFit/>
          </a:bodyPr>
          <a:lstStyle/>
          <a:p>
            <a:pPr algn="l">
              <a:lnSpc>
                <a:spcPct val="150000"/>
              </a:lnSpc>
            </a:pPr>
            <a:r>
              <a:rPr lang="zh-CN" altLang="en-US" sz="2000" dirty="0">
                <a:solidFill>
                  <a:schemeClr val="tx1">
                    <a:lumMod val="50000"/>
                    <a:lumOff val="50000"/>
                  </a:schemeClr>
                </a:solidFill>
                <a:latin typeface="+mn-ea"/>
              </a:rPr>
              <a:t>在这里输入文字</a:t>
            </a:r>
            <a:endParaRPr lang="en-US" altLang="zh-CN" sz="2000" dirty="0">
              <a:solidFill>
                <a:schemeClr val="tx1">
                  <a:lumMod val="50000"/>
                  <a:lumOff val="50000"/>
                </a:schemeClr>
              </a:solidFill>
              <a:latin typeface="+mn-ea"/>
            </a:endParaRPr>
          </a:p>
          <a:p>
            <a:pPr>
              <a:lnSpc>
                <a:spcPct val="150000"/>
              </a:lnSpc>
            </a:pPr>
            <a:r>
              <a:rPr lang="zh-CN" altLang="en-US" sz="2000" dirty="0">
                <a:solidFill>
                  <a:schemeClr val="tx1">
                    <a:lumMod val="50000"/>
                    <a:lumOff val="50000"/>
                  </a:schemeClr>
                </a:solidFill>
                <a:latin typeface="+mn-ea"/>
              </a:rPr>
              <a:t>在这里输入文字</a:t>
            </a:r>
          </a:p>
        </p:txBody>
      </p:sp>
      <p:sp>
        <p:nvSpPr>
          <p:cNvPr id="58" name="文本框 57">
            <a:extLst>
              <a:ext uri="{FF2B5EF4-FFF2-40B4-BE49-F238E27FC236}">
                <a16:creationId xmlns:a16="http://schemas.microsoft.com/office/drawing/2014/main" id="{5E9CF44B-AB82-4187-B126-177573711732}"/>
              </a:ext>
            </a:extLst>
          </p:cNvPr>
          <p:cNvSpPr txBox="1"/>
          <p:nvPr/>
        </p:nvSpPr>
        <p:spPr>
          <a:xfrm>
            <a:off x="8537475" y="3972693"/>
            <a:ext cx="1974415" cy="966547"/>
          </a:xfrm>
          <a:prstGeom prst="rect">
            <a:avLst/>
          </a:prstGeom>
          <a:noFill/>
        </p:spPr>
        <p:txBody>
          <a:bodyPr wrap="square" lIns="0" rIns="0" rtlCol="0">
            <a:spAutoFit/>
          </a:bodyPr>
          <a:lstStyle/>
          <a:p>
            <a:pPr algn="r">
              <a:lnSpc>
                <a:spcPct val="150000"/>
              </a:lnSpc>
            </a:pPr>
            <a:r>
              <a:rPr lang="zh-CN" altLang="en-US" sz="2000" dirty="0">
                <a:solidFill>
                  <a:schemeClr val="tx1">
                    <a:lumMod val="50000"/>
                    <a:lumOff val="50000"/>
                  </a:schemeClr>
                </a:solidFill>
                <a:latin typeface="+mn-ea"/>
              </a:rPr>
              <a:t>在这里输入文字</a:t>
            </a:r>
            <a:endParaRPr lang="en-US" altLang="zh-CN" sz="2000" dirty="0">
              <a:solidFill>
                <a:schemeClr val="tx1">
                  <a:lumMod val="50000"/>
                  <a:lumOff val="50000"/>
                </a:schemeClr>
              </a:solidFill>
              <a:latin typeface="+mn-ea"/>
            </a:endParaRPr>
          </a:p>
          <a:p>
            <a:pPr algn="r">
              <a:lnSpc>
                <a:spcPct val="150000"/>
              </a:lnSpc>
            </a:pPr>
            <a:r>
              <a:rPr lang="zh-CN" altLang="en-US" sz="2000" dirty="0">
                <a:solidFill>
                  <a:schemeClr val="tx1">
                    <a:lumMod val="50000"/>
                    <a:lumOff val="50000"/>
                  </a:schemeClr>
                </a:solidFill>
                <a:latin typeface="+mn-ea"/>
              </a:rPr>
              <a:t>在这里输入文字</a:t>
            </a:r>
          </a:p>
        </p:txBody>
      </p:sp>
      <p:grpSp>
        <p:nvGrpSpPr>
          <p:cNvPr id="30" name="组合 29">
            <a:extLst>
              <a:ext uri="{FF2B5EF4-FFF2-40B4-BE49-F238E27FC236}">
                <a16:creationId xmlns:a16="http://schemas.microsoft.com/office/drawing/2014/main" id="{9EFA6279-BE25-4516-8B7E-4FAC9311C3B4}"/>
              </a:ext>
            </a:extLst>
          </p:cNvPr>
          <p:cNvGrpSpPr/>
          <p:nvPr/>
        </p:nvGrpSpPr>
        <p:grpSpPr>
          <a:xfrm>
            <a:off x="8632389" y="2527637"/>
            <a:ext cx="564887" cy="707886"/>
            <a:chOff x="6738984" y="1727468"/>
            <a:chExt cx="564886" cy="707886"/>
          </a:xfrm>
        </p:grpSpPr>
        <p:sp>
          <p:nvSpPr>
            <p:cNvPr id="31" name="矩形: 圆角 30">
              <a:extLst>
                <a:ext uri="{FF2B5EF4-FFF2-40B4-BE49-F238E27FC236}">
                  <a16:creationId xmlns:a16="http://schemas.microsoft.com/office/drawing/2014/main" id="{C4AEBE38-8B08-4194-8C6D-5CDE5B87C83E}"/>
                </a:ext>
              </a:extLst>
            </p:cNvPr>
            <p:cNvSpPr/>
            <p:nvPr/>
          </p:nvSpPr>
          <p:spPr>
            <a:xfrm>
              <a:off x="6738984" y="1811411"/>
              <a:ext cx="540000" cy="540000"/>
            </a:xfrm>
            <a:prstGeom prst="roundRect">
              <a:avLst>
                <a:gd name="adj" fmla="val 8062"/>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44593121-FE2C-4ED8-99AB-BDEBB1E5D328}"/>
                </a:ext>
              </a:extLst>
            </p:cNvPr>
            <p:cNvSpPr txBox="1"/>
            <p:nvPr/>
          </p:nvSpPr>
          <p:spPr>
            <a:xfrm>
              <a:off x="6799815" y="1727468"/>
              <a:ext cx="504055" cy="707886"/>
            </a:xfrm>
            <a:prstGeom prst="rect">
              <a:avLst/>
            </a:prstGeom>
            <a:noFill/>
          </p:spPr>
          <p:txBody>
            <a:bodyPr wrap="square" lIns="0" rtlCol="0">
              <a:spAutoFit/>
            </a:bodyPr>
            <a:lstStyle/>
            <a:p>
              <a:pPr algn="ctr"/>
              <a:r>
                <a:rPr lang="en-US" altLang="zh-CN" sz="4000" dirty="0">
                  <a:solidFill>
                    <a:schemeClr val="bg1"/>
                  </a:solidFill>
                  <a:latin typeface="+mj-lt"/>
                  <a:ea typeface="微软简" pitchFamily="2" charset="-122"/>
                </a:rPr>
                <a:t>W</a:t>
              </a:r>
              <a:endParaRPr lang="zh-CN" altLang="en-US" sz="4000" dirty="0">
                <a:solidFill>
                  <a:schemeClr val="bg1"/>
                </a:solidFill>
                <a:latin typeface="+mj-lt"/>
                <a:ea typeface="微软简" pitchFamily="2" charset="-122"/>
              </a:endParaRPr>
            </a:p>
          </p:txBody>
        </p:sp>
      </p:grpSp>
      <p:grpSp>
        <p:nvGrpSpPr>
          <p:cNvPr id="33" name="组合 32">
            <a:extLst>
              <a:ext uri="{FF2B5EF4-FFF2-40B4-BE49-F238E27FC236}">
                <a16:creationId xmlns:a16="http://schemas.microsoft.com/office/drawing/2014/main" id="{76C50286-50DC-47A8-93C0-D63BA0ADD3ED}"/>
              </a:ext>
            </a:extLst>
          </p:cNvPr>
          <p:cNvGrpSpPr/>
          <p:nvPr/>
        </p:nvGrpSpPr>
        <p:grpSpPr>
          <a:xfrm>
            <a:off x="8626736" y="3198855"/>
            <a:ext cx="562731" cy="707886"/>
            <a:chOff x="6738984" y="1721587"/>
            <a:chExt cx="562731" cy="707886"/>
          </a:xfrm>
        </p:grpSpPr>
        <p:sp>
          <p:nvSpPr>
            <p:cNvPr id="34" name="矩形: 圆角 33">
              <a:extLst>
                <a:ext uri="{FF2B5EF4-FFF2-40B4-BE49-F238E27FC236}">
                  <a16:creationId xmlns:a16="http://schemas.microsoft.com/office/drawing/2014/main" id="{229B3DB4-C2CE-4715-B074-519B77234DD4}"/>
                </a:ext>
              </a:extLst>
            </p:cNvPr>
            <p:cNvSpPr/>
            <p:nvPr/>
          </p:nvSpPr>
          <p:spPr>
            <a:xfrm>
              <a:off x="6738984" y="1811411"/>
              <a:ext cx="540000" cy="540000"/>
            </a:xfrm>
            <a:prstGeom prst="roundRect">
              <a:avLst>
                <a:gd name="adj" fmla="val 8062"/>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897D74D2-E0BE-4DDF-8948-AAB61CB3F146}"/>
                </a:ext>
              </a:extLst>
            </p:cNvPr>
            <p:cNvSpPr txBox="1"/>
            <p:nvPr/>
          </p:nvSpPr>
          <p:spPr>
            <a:xfrm>
              <a:off x="6797659" y="1721587"/>
              <a:ext cx="504056" cy="707886"/>
            </a:xfrm>
            <a:prstGeom prst="rect">
              <a:avLst/>
            </a:prstGeom>
            <a:noFill/>
          </p:spPr>
          <p:txBody>
            <a:bodyPr wrap="square" lIns="0" rtlCol="0">
              <a:spAutoFit/>
            </a:bodyPr>
            <a:lstStyle/>
            <a:p>
              <a:pPr algn="ctr"/>
              <a:r>
                <a:rPr lang="en-US" altLang="zh-CN" sz="4000" dirty="0">
                  <a:solidFill>
                    <a:schemeClr val="bg1"/>
                  </a:solidFill>
                  <a:latin typeface="+mj-lt"/>
                  <a:ea typeface="微软简" pitchFamily="2" charset="-122"/>
                </a:rPr>
                <a:t>O</a:t>
              </a:r>
              <a:endParaRPr lang="zh-CN" altLang="en-US" sz="4400" dirty="0">
                <a:solidFill>
                  <a:schemeClr val="bg1"/>
                </a:solidFill>
                <a:latin typeface="+mj-lt"/>
                <a:ea typeface="微软简" pitchFamily="2" charset="-122"/>
              </a:endParaRPr>
            </a:p>
          </p:txBody>
        </p:sp>
      </p:grpSp>
      <p:grpSp>
        <p:nvGrpSpPr>
          <p:cNvPr id="36" name="组合 35">
            <a:extLst>
              <a:ext uri="{FF2B5EF4-FFF2-40B4-BE49-F238E27FC236}">
                <a16:creationId xmlns:a16="http://schemas.microsoft.com/office/drawing/2014/main" id="{AE4DD98E-3829-48E3-BC0E-D9F8D33E4772}"/>
              </a:ext>
            </a:extLst>
          </p:cNvPr>
          <p:cNvGrpSpPr/>
          <p:nvPr/>
        </p:nvGrpSpPr>
        <p:grpSpPr>
          <a:xfrm>
            <a:off x="7974479" y="3212979"/>
            <a:ext cx="578492" cy="707886"/>
            <a:chOff x="6738984" y="1735708"/>
            <a:chExt cx="578492" cy="707886"/>
          </a:xfrm>
        </p:grpSpPr>
        <p:sp>
          <p:nvSpPr>
            <p:cNvPr id="37" name="矩形: 圆角 36">
              <a:extLst>
                <a:ext uri="{FF2B5EF4-FFF2-40B4-BE49-F238E27FC236}">
                  <a16:creationId xmlns:a16="http://schemas.microsoft.com/office/drawing/2014/main" id="{4C8085E3-2C20-475D-B4A4-A0258EC044DD}"/>
                </a:ext>
              </a:extLst>
            </p:cNvPr>
            <p:cNvSpPr/>
            <p:nvPr/>
          </p:nvSpPr>
          <p:spPr>
            <a:xfrm>
              <a:off x="6738984" y="1811411"/>
              <a:ext cx="540000" cy="540000"/>
            </a:xfrm>
            <a:prstGeom prst="roundRect">
              <a:avLst>
                <a:gd name="adj" fmla="val 8062"/>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57EDE5E5-1EA9-49D2-877A-D34BC9035CF1}"/>
                </a:ext>
              </a:extLst>
            </p:cNvPr>
            <p:cNvSpPr txBox="1"/>
            <p:nvPr/>
          </p:nvSpPr>
          <p:spPr>
            <a:xfrm>
              <a:off x="6813420" y="1735708"/>
              <a:ext cx="504056" cy="707886"/>
            </a:xfrm>
            <a:prstGeom prst="rect">
              <a:avLst/>
            </a:prstGeom>
            <a:noFill/>
          </p:spPr>
          <p:txBody>
            <a:bodyPr wrap="square" lIns="0" rtlCol="0">
              <a:spAutoFit/>
            </a:bodyPr>
            <a:lstStyle/>
            <a:p>
              <a:pPr algn="ctr"/>
              <a:r>
                <a:rPr lang="en-US" altLang="zh-CN" sz="4000" dirty="0">
                  <a:solidFill>
                    <a:schemeClr val="bg1"/>
                  </a:solidFill>
                  <a:latin typeface="+mj-lt"/>
                  <a:ea typeface="微软简" pitchFamily="2" charset="-122"/>
                </a:rPr>
                <a:t>T</a:t>
              </a:r>
              <a:endParaRPr lang="zh-CN" altLang="en-US" sz="4000" dirty="0">
                <a:solidFill>
                  <a:schemeClr val="bg1"/>
                </a:solidFill>
                <a:latin typeface="+mj-lt"/>
                <a:ea typeface="微软简" pitchFamily="2" charset="-122"/>
              </a:endParaRPr>
            </a:p>
          </p:txBody>
        </p:sp>
      </p:grpSp>
    </p:spTree>
    <p:extLst>
      <p:ext uri="{BB962C8B-B14F-4D97-AF65-F5344CB8AC3E}">
        <p14:creationId xmlns:p14="http://schemas.microsoft.com/office/powerpoint/2010/main" val="2951688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EB4CA19-BA43-46C9-A040-E8AB3DFF8F20}"/>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grpSp>
        <p:nvGrpSpPr>
          <p:cNvPr id="5" name="组合 4">
            <a:extLst>
              <a:ext uri="{FF2B5EF4-FFF2-40B4-BE49-F238E27FC236}">
                <a16:creationId xmlns:a16="http://schemas.microsoft.com/office/drawing/2014/main" id="{6DDE27C2-0632-4C84-A3E8-0CF52B4A4C1B}"/>
              </a:ext>
            </a:extLst>
          </p:cNvPr>
          <p:cNvGrpSpPr/>
          <p:nvPr/>
        </p:nvGrpSpPr>
        <p:grpSpPr>
          <a:xfrm>
            <a:off x="1199456" y="1232756"/>
            <a:ext cx="9793088" cy="4392488"/>
            <a:chOff x="1199456" y="1700808"/>
            <a:chExt cx="9793088" cy="2952328"/>
          </a:xfrm>
        </p:grpSpPr>
        <p:sp>
          <p:nvSpPr>
            <p:cNvPr id="2" name="矩形 1">
              <a:extLst>
                <a:ext uri="{FF2B5EF4-FFF2-40B4-BE49-F238E27FC236}">
                  <a16:creationId xmlns:a16="http://schemas.microsoft.com/office/drawing/2014/main" id="{A1D3E49E-B2B0-4FAD-850A-40A99E98131A}"/>
                </a:ext>
              </a:extLst>
            </p:cNvPr>
            <p:cNvSpPr/>
            <p:nvPr/>
          </p:nvSpPr>
          <p:spPr>
            <a:xfrm>
              <a:off x="1199456" y="1700808"/>
              <a:ext cx="4896544" cy="2952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65FD11F-2633-4652-8D7F-8BD95293649C}"/>
                </a:ext>
              </a:extLst>
            </p:cNvPr>
            <p:cNvSpPr/>
            <p:nvPr/>
          </p:nvSpPr>
          <p:spPr>
            <a:xfrm>
              <a:off x="6096000" y="1700808"/>
              <a:ext cx="4896544" cy="2952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a:extLst>
              <a:ext uri="{FF2B5EF4-FFF2-40B4-BE49-F238E27FC236}">
                <a16:creationId xmlns:a16="http://schemas.microsoft.com/office/drawing/2014/main" id="{A4B9AEAB-61A1-443F-B328-427CB0310229}"/>
              </a:ext>
            </a:extLst>
          </p:cNvPr>
          <p:cNvSpPr/>
          <p:nvPr/>
        </p:nvSpPr>
        <p:spPr>
          <a:xfrm>
            <a:off x="7971360" y="1556792"/>
            <a:ext cx="1226072" cy="1226072"/>
          </a:xfrm>
          <a:prstGeom prst="ellipse">
            <a:avLst/>
          </a:prstGeom>
          <a:ln>
            <a:noFill/>
          </a:ln>
          <a:effectLst>
            <a:outerShdw blurRad="317500" dist="101600" sx="102000" sy="102000" algn="ctr" rotWithShape="0">
              <a:schemeClr val="accent1">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31312CA-EDB8-48CC-9D10-A97E8E0A3A58}"/>
              </a:ext>
            </a:extLst>
          </p:cNvPr>
          <p:cNvSpPr/>
          <p:nvPr/>
        </p:nvSpPr>
        <p:spPr>
          <a:xfrm>
            <a:off x="7971360" y="3763721"/>
            <a:ext cx="1226072" cy="1226072"/>
          </a:xfrm>
          <a:prstGeom prst="ellipse">
            <a:avLst/>
          </a:prstGeom>
          <a:ln>
            <a:noFill/>
          </a:ln>
          <a:effectLst>
            <a:outerShdw blurRad="317500" dist="101600" sx="102000" sy="102000" algn="ctr" rotWithShape="0">
              <a:schemeClr val="accent1">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3AEA323-E6A4-4E3B-BCC6-73D7401C513B}"/>
              </a:ext>
            </a:extLst>
          </p:cNvPr>
          <p:cNvSpPr/>
          <p:nvPr/>
        </p:nvSpPr>
        <p:spPr>
          <a:xfrm>
            <a:off x="6528049" y="2799297"/>
            <a:ext cx="980857" cy="980857"/>
          </a:xfrm>
          <a:prstGeom prst="ellipse">
            <a:avLst/>
          </a:prstGeom>
          <a:solidFill>
            <a:schemeClr val="accent3">
              <a:alpha val="90000"/>
            </a:schemeClr>
          </a:solidFill>
          <a:ln>
            <a:noFill/>
          </a:ln>
          <a:effectLst>
            <a:outerShdw blurRad="317500" dist="25400" sx="102000" sy="102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7133EDF-BF4F-4804-A39E-C550F7717C72}"/>
              </a:ext>
            </a:extLst>
          </p:cNvPr>
          <p:cNvSpPr/>
          <p:nvPr/>
        </p:nvSpPr>
        <p:spPr>
          <a:xfrm>
            <a:off x="9635026" y="2804056"/>
            <a:ext cx="980857" cy="980857"/>
          </a:xfrm>
          <a:prstGeom prst="ellipse">
            <a:avLst/>
          </a:prstGeom>
          <a:solidFill>
            <a:schemeClr val="accent3">
              <a:alpha val="90000"/>
            </a:schemeClr>
          </a:solidFill>
          <a:ln>
            <a:noFill/>
          </a:ln>
          <a:effectLst>
            <a:outerShdw blurRad="317500" dist="25400" sx="102000" sy="102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a:extLst>
              <a:ext uri="{FF2B5EF4-FFF2-40B4-BE49-F238E27FC236}">
                <a16:creationId xmlns:a16="http://schemas.microsoft.com/office/drawing/2014/main" id="{D189458F-F218-4B1F-8407-2BCB2A0AD4A1}"/>
              </a:ext>
            </a:extLst>
          </p:cNvPr>
          <p:cNvSpPr/>
          <p:nvPr/>
        </p:nvSpPr>
        <p:spPr>
          <a:xfrm rot="12806793">
            <a:off x="7689487" y="2785444"/>
            <a:ext cx="1175816" cy="1008560"/>
          </a:xfrm>
          <a:prstGeom prst="arc">
            <a:avLst>
              <a:gd name="adj1" fmla="val 16200000"/>
              <a:gd name="adj2" fmla="val 902206"/>
            </a:avLst>
          </a:prstGeom>
          <a:ln>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a:extLst>
              <a:ext uri="{FF2B5EF4-FFF2-40B4-BE49-F238E27FC236}">
                <a16:creationId xmlns:a16="http://schemas.microsoft.com/office/drawing/2014/main" id="{A936615C-3FEB-4DB1-8359-5C88786A715E}"/>
              </a:ext>
            </a:extLst>
          </p:cNvPr>
          <p:cNvSpPr/>
          <p:nvPr/>
        </p:nvSpPr>
        <p:spPr>
          <a:xfrm rot="8793207" flipH="1">
            <a:off x="8208391" y="2754735"/>
            <a:ext cx="1175816" cy="1008560"/>
          </a:xfrm>
          <a:prstGeom prst="arc">
            <a:avLst>
              <a:gd name="adj1" fmla="val 16200000"/>
              <a:gd name="adj2" fmla="val 902206"/>
            </a:avLst>
          </a:prstGeom>
          <a:ln>
            <a:prstDash val="dash"/>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6073E11-4649-4E4E-ADFD-30E319B7D9A3}"/>
              </a:ext>
            </a:extLst>
          </p:cNvPr>
          <p:cNvSpPr txBox="1"/>
          <p:nvPr/>
        </p:nvSpPr>
        <p:spPr>
          <a:xfrm>
            <a:off x="8153734" y="1701578"/>
            <a:ext cx="1039911" cy="879087"/>
          </a:xfrm>
          <a:prstGeom prst="rect">
            <a:avLst/>
          </a:prstGeom>
          <a:noFill/>
        </p:spPr>
        <p:txBody>
          <a:bodyPr wrap="square" lIns="0" rtlCol="0">
            <a:spAutoFit/>
          </a:bodyPr>
          <a:lstStyle/>
          <a:p>
            <a:pPr>
              <a:lnSpc>
                <a:spcPct val="150000"/>
              </a:lnSpc>
            </a:pPr>
            <a:r>
              <a:rPr lang="zh-CN" altLang="en-US" dirty="0">
                <a:solidFill>
                  <a:schemeClr val="bg1"/>
                </a:solidFill>
                <a:latin typeface="+mn-ea"/>
              </a:rPr>
              <a:t>文字</a:t>
            </a:r>
            <a:endParaRPr lang="en-US" altLang="zh-CN" dirty="0">
              <a:solidFill>
                <a:schemeClr val="bg1"/>
              </a:solidFill>
              <a:latin typeface="+mn-ea"/>
            </a:endParaRPr>
          </a:p>
          <a:p>
            <a:pPr>
              <a:lnSpc>
                <a:spcPct val="150000"/>
              </a:lnSpc>
            </a:pPr>
            <a:r>
              <a:rPr lang="zh-CN" altLang="en-US" dirty="0">
                <a:solidFill>
                  <a:schemeClr val="bg1"/>
                </a:solidFill>
                <a:latin typeface="+mn-ea"/>
              </a:rPr>
              <a:t>文字内容</a:t>
            </a:r>
          </a:p>
        </p:txBody>
      </p:sp>
      <p:sp>
        <p:nvSpPr>
          <p:cNvPr id="15" name="文本框 14">
            <a:extLst>
              <a:ext uri="{FF2B5EF4-FFF2-40B4-BE49-F238E27FC236}">
                <a16:creationId xmlns:a16="http://schemas.microsoft.com/office/drawing/2014/main" id="{6209D971-944D-48B4-BF71-76FEEE7651DB}"/>
              </a:ext>
            </a:extLst>
          </p:cNvPr>
          <p:cNvSpPr txBox="1"/>
          <p:nvPr/>
        </p:nvSpPr>
        <p:spPr>
          <a:xfrm>
            <a:off x="8153732" y="3894094"/>
            <a:ext cx="1100149" cy="879087"/>
          </a:xfrm>
          <a:prstGeom prst="rect">
            <a:avLst/>
          </a:prstGeom>
          <a:noFill/>
        </p:spPr>
        <p:txBody>
          <a:bodyPr wrap="square" lIns="0" rtlCol="0">
            <a:spAutoFit/>
          </a:bodyPr>
          <a:lstStyle/>
          <a:p>
            <a:pPr algn="just">
              <a:lnSpc>
                <a:spcPct val="150000"/>
              </a:lnSpc>
            </a:pPr>
            <a:r>
              <a:rPr lang="zh-CN" altLang="en-US" dirty="0">
                <a:solidFill>
                  <a:schemeClr val="bg1"/>
                </a:solidFill>
                <a:latin typeface="+mn-ea"/>
              </a:rPr>
              <a:t>文字</a:t>
            </a:r>
            <a:endParaRPr lang="en-US" altLang="zh-CN" dirty="0">
              <a:solidFill>
                <a:schemeClr val="bg1"/>
              </a:solidFill>
              <a:latin typeface="+mn-ea"/>
            </a:endParaRPr>
          </a:p>
          <a:p>
            <a:pPr algn="just">
              <a:lnSpc>
                <a:spcPct val="150000"/>
              </a:lnSpc>
            </a:pPr>
            <a:r>
              <a:rPr lang="zh-CN" altLang="en-US" dirty="0">
                <a:solidFill>
                  <a:schemeClr val="bg1"/>
                </a:solidFill>
                <a:latin typeface="+mn-ea"/>
              </a:rPr>
              <a:t>文字内容</a:t>
            </a:r>
          </a:p>
        </p:txBody>
      </p:sp>
      <p:sp>
        <p:nvSpPr>
          <p:cNvPr id="19" name="文本框 18">
            <a:extLst>
              <a:ext uri="{FF2B5EF4-FFF2-40B4-BE49-F238E27FC236}">
                <a16:creationId xmlns:a16="http://schemas.microsoft.com/office/drawing/2014/main" id="{C94C31B7-1825-4F34-858C-AB2084AAC95D}"/>
              </a:ext>
            </a:extLst>
          </p:cNvPr>
          <p:cNvSpPr txBox="1"/>
          <p:nvPr/>
        </p:nvSpPr>
        <p:spPr>
          <a:xfrm>
            <a:off x="1842683" y="2141121"/>
            <a:ext cx="3420783" cy="523220"/>
          </a:xfrm>
          <a:prstGeom prst="rect">
            <a:avLst/>
          </a:prstGeom>
          <a:noFill/>
        </p:spPr>
        <p:txBody>
          <a:bodyPr wrap="square" lIns="0" rtlCol="0">
            <a:spAutoFit/>
          </a:bodyPr>
          <a:lstStyle/>
          <a:p>
            <a:pPr algn="l"/>
            <a:r>
              <a:rPr lang="zh-CN" altLang="en-US" sz="2800" dirty="0">
                <a:solidFill>
                  <a:schemeClr val="accent1"/>
                </a:solidFill>
                <a:latin typeface="+mj-ea"/>
                <a:ea typeface="微软简" pitchFamily="2" charset="-122"/>
              </a:rPr>
              <a:t>请在这里输入小标题</a:t>
            </a:r>
          </a:p>
        </p:txBody>
      </p:sp>
      <p:sp>
        <p:nvSpPr>
          <p:cNvPr id="20" name="文本框 19">
            <a:extLst>
              <a:ext uri="{FF2B5EF4-FFF2-40B4-BE49-F238E27FC236}">
                <a16:creationId xmlns:a16="http://schemas.microsoft.com/office/drawing/2014/main" id="{6ED1A4F2-5ACB-4CCF-A869-7B6BDA5EFFAE}"/>
              </a:ext>
            </a:extLst>
          </p:cNvPr>
          <p:cNvSpPr txBox="1"/>
          <p:nvPr/>
        </p:nvSpPr>
        <p:spPr>
          <a:xfrm>
            <a:off x="1842683" y="2717361"/>
            <a:ext cx="3672408" cy="2125582"/>
          </a:xfrm>
          <a:prstGeom prst="rect">
            <a:avLst/>
          </a:prstGeom>
          <a:noFill/>
        </p:spPr>
        <p:txBody>
          <a:bodyPr wrap="square" lIns="0" rtlCol="0">
            <a:spAutoFit/>
          </a:bodyPr>
          <a:lstStyle/>
          <a:p>
            <a:pPr>
              <a:lnSpc>
                <a:spcPct val="150000"/>
              </a:lnSpc>
            </a:pPr>
            <a:r>
              <a:rPr lang="zh-CN" altLang="en-US" dirty="0">
                <a:solidFill>
                  <a:schemeClr val="tx1">
                    <a:lumMod val="50000"/>
                    <a:lumOff val="50000"/>
                  </a:schemeClr>
                </a:solidFill>
                <a:latin typeface="+mn-ea"/>
              </a:rPr>
              <a:t>请输入文字内容</a:t>
            </a:r>
            <a:r>
              <a:rPr lang="en-US" altLang="zh-CN" dirty="0">
                <a:solidFill>
                  <a:schemeClr val="tx1">
                    <a:lumMod val="50000"/>
                    <a:lumOff val="50000"/>
                  </a:schemeClr>
                </a:solidFill>
                <a:latin typeface="+mn-ea"/>
              </a:rPr>
              <a:t>	</a:t>
            </a:r>
            <a:r>
              <a:rPr lang="zh-CN" altLang="en-US" dirty="0">
                <a:solidFill>
                  <a:schemeClr val="tx1">
                    <a:lumMod val="50000"/>
                    <a:lumOff val="50000"/>
                  </a:schemeClr>
                </a:solidFill>
                <a:latin typeface="+mn-ea"/>
              </a:rPr>
              <a:t>请输入文字内容</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请输入文字内容</a:t>
            </a:r>
            <a:r>
              <a:rPr lang="en-US" altLang="zh-CN" dirty="0">
                <a:solidFill>
                  <a:schemeClr val="tx1">
                    <a:lumMod val="50000"/>
                    <a:lumOff val="50000"/>
                  </a:schemeClr>
                </a:solidFill>
                <a:latin typeface="+mn-ea"/>
              </a:rPr>
              <a:t>	</a:t>
            </a:r>
            <a:r>
              <a:rPr lang="zh-CN" altLang="en-US" dirty="0">
                <a:solidFill>
                  <a:schemeClr val="tx1">
                    <a:lumMod val="50000"/>
                    <a:lumOff val="50000"/>
                  </a:schemeClr>
                </a:solidFill>
                <a:latin typeface="+mn-ea"/>
              </a:rPr>
              <a:t>请输入文字内容</a:t>
            </a:r>
          </a:p>
          <a:p>
            <a:pPr>
              <a:lnSpc>
                <a:spcPct val="150000"/>
              </a:lnSpc>
            </a:pPr>
            <a:r>
              <a:rPr lang="zh-CN" altLang="en-US" dirty="0">
                <a:solidFill>
                  <a:schemeClr val="tx1">
                    <a:lumMod val="50000"/>
                    <a:lumOff val="50000"/>
                  </a:schemeClr>
                </a:solidFill>
                <a:latin typeface="+mn-ea"/>
              </a:rPr>
              <a:t>请输入文字内容</a:t>
            </a:r>
            <a:r>
              <a:rPr lang="en-US" altLang="zh-CN" dirty="0">
                <a:solidFill>
                  <a:schemeClr val="tx1">
                    <a:lumMod val="50000"/>
                    <a:lumOff val="50000"/>
                  </a:schemeClr>
                </a:solidFill>
                <a:latin typeface="+mn-ea"/>
              </a:rPr>
              <a:t>	</a:t>
            </a:r>
            <a:r>
              <a:rPr lang="zh-CN" altLang="en-US" dirty="0">
                <a:solidFill>
                  <a:schemeClr val="tx1">
                    <a:lumMod val="50000"/>
                    <a:lumOff val="50000"/>
                  </a:schemeClr>
                </a:solidFill>
                <a:latin typeface="+mn-ea"/>
              </a:rPr>
              <a:t>请输入文字内容</a:t>
            </a:r>
          </a:p>
          <a:p>
            <a:pPr>
              <a:lnSpc>
                <a:spcPct val="150000"/>
              </a:lnSpc>
            </a:pPr>
            <a:r>
              <a:rPr lang="zh-CN" altLang="en-US" dirty="0">
                <a:solidFill>
                  <a:schemeClr val="tx1">
                    <a:lumMod val="50000"/>
                    <a:lumOff val="50000"/>
                  </a:schemeClr>
                </a:solidFill>
                <a:latin typeface="+mn-ea"/>
              </a:rPr>
              <a:t>请输入文字内容</a:t>
            </a:r>
            <a:r>
              <a:rPr lang="en-US" altLang="zh-CN" dirty="0">
                <a:solidFill>
                  <a:schemeClr val="tx1">
                    <a:lumMod val="50000"/>
                    <a:lumOff val="50000"/>
                  </a:schemeClr>
                </a:solidFill>
                <a:latin typeface="+mn-ea"/>
              </a:rPr>
              <a:t>	</a:t>
            </a:r>
            <a:r>
              <a:rPr lang="zh-CN" altLang="en-US" dirty="0">
                <a:solidFill>
                  <a:schemeClr val="tx1">
                    <a:lumMod val="50000"/>
                    <a:lumOff val="50000"/>
                  </a:schemeClr>
                </a:solidFill>
                <a:latin typeface="+mn-ea"/>
              </a:rPr>
              <a:t>请输入文字内容</a:t>
            </a:r>
            <a:endParaRPr lang="en-US" altLang="zh-CN" dirty="0">
              <a:solidFill>
                <a:schemeClr val="tx1">
                  <a:lumMod val="50000"/>
                  <a:lumOff val="50000"/>
                </a:schemeClr>
              </a:solidFill>
              <a:latin typeface="+mn-ea"/>
            </a:endParaRPr>
          </a:p>
          <a:p>
            <a:pPr>
              <a:lnSpc>
                <a:spcPct val="150000"/>
              </a:lnSpc>
            </a:pPr>
            <a:r>
              <a:rPr lang="zh-CN" altLang="en-US" dirty="0">
                <a:solidFill>
                  <a:schemeClr val="tx1">
                    <a:lumMod val="50000"/>
                    <a:lumOff val="50000"/>
                  </a:schemeClr>
                </a:solidFill>
                <a:latin typeface="+mn-ea"/>
              </a:rPr>
              <a:t>请输入文字内容</a:t>
            </a:r>
            <a:r>
              <a:rPr lang="en-US" altLang="zh-CN" dirty="0">
                <a:solidFill>
                  <a:schemeClr val="tx1">
                    <a:lumMod val="50000"/>
                    <a:lumOff val="50000"/>
                  </a:schemeClr>
                </a:solidFill>
                <a:latin typeface="+mn-ea"/>
              </a:rPr>
              <a:t>	</a:t>
            </a:r>
            <a:r>
              <a:rPr lang="zh-CN" altLang="en-US" dirty="0">
                <a:solidFill>
                  <a:schemeClr val="tx1">
                    <a:lumMod val="50000"/>
                    <a:lumOff val="50000"/>
                  </a:schemeClr>
                </a:solidFill>
                <a:latin typeface="+mn-ea"/>
              </a:rPr>
              <a:t>请输入文字内容</a:t>
            </a:r>
          </a:p>
        </p:txBody>
      </p:sp>
      <p:pic>
        <p:nvPicPr>
          <p:cNvPr id="12" name="图形 11">
            <a:extLst>
              <a:ext uri="{FF2B5EF4-FFF2-40B4-BE49-F238E27FC236}">
                <a16:creationId xmlns:a16="http://schemas.microsoft.com/office/drawing/2014/main" id="{8B4ACF63-3DAC-4A44-917D-659D233E2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8683" y="2954215"/>
            <a:ext cx="609600" cy="609600"/>
          </a:xfrm>
          <a:prstGeom prst="rect">
            <a:avLst/>
          </a:prstGeom>
        </p:spPr>
      </p:pic>
      <p:pic>
        <p:nvPicPr>
          <p:cNvPr id="21" name="图形 20">
            <a:extLst>
              <a:ext uri="{FF2B5EF4-FFF2-40B4-BE49-F238E27FC236}">
                <a16:creationId xmlns:a16="http://schemas.microsoft.com/office/drawing/2014/main" id="{A8BABE14-3E40-46AE-90E6-C659AD12BA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0653" y="2954215"/>
            <a:ext cx="609600" cy="609600"/>
          </a:xfrm>
          <a:prstGeom prst="rect">
            <a:avLst/>
          </a:prstGeom>
        </p:spPr>
      </p:pic>
    </p:spTree>
    <p:extLst>
      <p:ext uri="{BB962C8B-B14F-4D97-AF65-F5344CB8AC3E}">
        <p14:creationId xmlns:p14="http://schemas.microsoft.com/office/powerpoint/2010/main" val="64793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C438C26-1247-4753-B111-3C59DE63C3D3}"/>
              </a:ext>
            </a:extLst>
          </p:cNvPr>
          <p:cNvGrpSpPr/>
          <p:nvPr/>
        </p:nvGrpSpPr>
        <p:grpSpPr>
          <a:xfrm>
            <a:off x="623915" y="0"/>
            <a:ext cx="11017224" cy="11017224"/>
            <a:chOff x="648986" y="657238"/>
            <a:chExt cx="11017224" cy="11017224"/>
          </a:xfrm>
        </p:grpSpPr>
        <p:sp>
          <p:nvSpPr>
            <p:cNvPr id="6" name="椭圆 5">
              <a:extLst>
                <a:ext uri="{FF2B5EF4-FFF2-40B4-BE49-F238E27FC236}">
                  <a16:creationId xmlns:a16="http://schemas.microsoft.com/office/drawing/2014/main" id="{FC7F4BA9-5FA5-4B27-8513-A17390DCA5B4}"/>
                </a:ext>
              </a:extLst>
            </p:cNvPr>
            <p:cNvSpPr/>
            <p:nvPr/>
          </p:nvSpPr>
          <p:spPr>
            <a:xfrm>
              <a:off x="4655840" y="4581128"/>
              <a:ext cx="2952328" cy="2952328"/>
            </a:xfrm>
            <a:custGeom>
              <a:avLst/>
              <a:gdLst>
                <a:gd name="connsiteX0" fmla="*/ 0 w 2952328"/>
                <a:gd name="connsiteY0" fmla="*/ 1476164 h 2952328"/>
                <a:gd name="connsiteX1" fmla="*/ 1476164 w 2952328"/>
                <a:gd name="connsiteY1" fmla="*/ 0 h 2952328"/>
                <a:gd name="connsiteX2" fmla="*/ 2952328 w 2952328"/>
                <a:gd name="connsiteY2" fmla="*/ 1476164 h 2952328"/>
                <a:gd name="connsiteX3" fmla="*/ 1476164 w 2952328"/>
                <a:gd name="connsiteY3" fmla="*/ 2952328 h 2952328"/>
                <a:gd name="connsiteX4" fmla="*/ 0 w 2952328"/>
                <a:gd name="connsiteY4" fmla="*/ 1476164 h 2952328"/>
                <a:gd name="connsiteX0" fmla="*/ 4655840 w 7608168"/>
                <a:gd name="connsiteY0" fmla="*/ 6057292 h 7533456"/>
                <a:gd name="connsiteX1" fmla="*/ 0 w 7608168"/>
                <a:gd name="connsiteY1" fmla="*/ 0 h 7533456"/>
                <a:gd name="connsiteX2" fmla="*/ 6132004 w 7608168"/>
                <a:gd name="connsiteY2" fmla="*/ 4581128 h 7533456"/>
                <a:gd name="connsiteX3" fmla="*/ 7608168 w 7608168"/>
                <a:gd name="connsiteY3" fmla="*/ 6057292 h 7533456"/>
                <a:gd name="connsiteX4" fmla="*/ 6132004 w 7608168"/>
                <a:gd name="connsiteY4" fmla="*/ 7533456 h 7533456"/>
                <a:gd name="connsiteX5" fmla="*/ 4655840 w 7608168"/>
                <a:gd name="connsiteY5" fmla="*/ 6057292 h 7533456"/>
                <a:gd name="connsiteX0" fmla="*/ 0 w 2952328"/>
                <a:gd name="connsiteY0" fmla="*/ 1476164 h 2952328"/>
                <a:gd name="connsiteX1" fmla="*/ 1476164 w 2952328"/>
                <a:gd name="connsiteY1" fmla="*/ 0 h 2952328"/>
                <a:gd name="connsiteX2" fmla="*/ 2952328 w 2952328"/>
                <a:gd name="connsiteY2" fmla="*/ 1476164 h 2952328"/>
                <a:gd name="connsiteX3" fmla="*/ 1476164 w 2952328"/>
                <a:gd name="connsiteY3" fmla="*/ 2952328 h 2952328"/>
                <a:gd name="connsiteX4" fmla="*/ 0 w 2952328"/>
                <a:gd name="connsiteY4" fmla="*/ 1476164 h 295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328" h="2952328">
                  <a:moveTo>
                    <a:pt x="0" y="1476164"/>
                  </a:moveTo>
                  <a:cubicBezTo>
                    <a:pt x="0" y="660901"/>
                    <a:pt x="660901" y="0"/>
                    <a:pt x="1476164" y="0"/>
                  </a:cubicBezTo>
                  <a:cubicBezTo>
                    <a:pt x="2291427" y="0"/>
                    <a:pt x="2952328" y="660901"/>
                    <a:pt x="2952328" y="1476164"/>
                  </a:cubicBezTo>
                  <a:cubicBezTo>
                    <a:pt x="2952328" y="2291427"/>
                    <a:pt x="2291427" y="2952328"/>
                    <a:pt x="1476164" y="2952328"/>
                  </a:cubicBezTo>
                  <a:cubicBezTo>
                    <a:pt x="660901" y="2952328"/>
                    <a:pt x="0" y="2291427"/>
                    <a:pt x="0" y="1476164"/>
                  </a:cubicBezTo>
                  <a:close/>
                </a:path>
              </a:pathLst>
            </a:custGeom>
            <a:noFill/>
            <a:ln>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1CB35F82-B58B-4F7C-9529-C0F926085916}"/>
                </a:ext>
              </a:extLst>
            </p:cNvPr>
            <p:cNvSpPr/>
            <p:nvPr/>
          </p:nvSpPr>
          <p:spPr>
            <a:xfrm>
              <a:off x="4083432" y="4020572"/>
              <a:ext cx="4104456" cy="4104456"/>
            </a:xfrm>
            <a:custGeom>
              <a:avLst/>
              <a:gdLst/>
              <a:ahLst/>
              <a:cxnLst/>
              <a:rect l="0" t="0" r="0" b="0"/>
              <a:pathLst>
                <a:path w="4104458" h="4104457">
                  <a:moveTo>
                    <a:pt x="0" y="2052228"/>
                  </a:moveTo>
                  <a:cubicBezTo>
                    <a:pt x="0" y="918814"/>
                    <a:pt x="918814" y="0"/>
                    <a:pt x="2052228" y="0"/>
                  </a:cubicBezTo>
                  <a:cubicBezTo>
                    <a:pt x="3185642" y="0"/>
                    <a:pt x="4104457" y="918814"/>
                    <a:pt x="4104457" y="2052228"/>
                  </a:cubicBezTo>
                  <a:cubicBezTo>
                    <a:pt x="4104457" y="3185642"/>
                    <a:pt x="3185642" y="4104456"/>
                    <a:pt x="2052228" y="4104456"/>
                  </a:cubicBezTo>
                  <a:cubicBezTo>
                    <a:pt x="918814" y="4104456"/>
                    <a:pt x="0" y="3185642"/>
                    <a:pt x="0" y="2052228"/>
                  </a:cubicBezTo>
                  <a:close/>
                </a:path>
              </a:pathLst>
            </a:custGeom>
            <a:noFill/>
            <a:ln w="12700" cap="flat" cmpd="sng" algn="ctr">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prstDash val="solid"/>
              <a:miter lim="800000"/>
              <a:headEnd type="none" w="med" len="med"/>
              <a:tailEnd type="none" w="med" len="med"/>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49A39757-79F1-4003-AC78-59D7F83E7DC2}"/>
                </a:ext>
              </a:extLst>
            </p:cNvPr>
            <p:cNvSpPr/>
            <p:nvPr/>
          </p:nvSpPr>
          <p:spPr>
            <a:xfrm>
              <a:off x="3511024" y="3460017"/>
              <a:ext cx="5256584" cy="5256584"/>
            </a:xfrm>
            <a:custGeom>
              <a:avLst/>
              <a:gdLst/>
              <a:ahLst/>
              <a:cxnLst/>
              <a:rect l="0" t="0" r="0" b="0"/>
              <a:pathLst>
                <a:path w="5256585" h="5256585">
                  <a:moveTo>
                    <a:pt x="0" y="2628292"/>
                  </a:moveTo>
                  <a:cubicBezTo>
                    <a:pt x="0" y="1176726"/>
                    <a:pt x="1176727" y="0"/>
                    <a:pt x="2628293" y="0"/>
                  </a:cubicBezTo>
                  <a:cubicBezTo>
                    <a:pt x="4079858" y="0"/>
                    <a:pt x="5256584" y="1176726"/>
                    <a:pt x="5256584" y="2628292"/>
                  </a:cubicBezTo>
                  <a:cubicBezTo>
                    <a:pt x="5256584" y="4079857"/>
                    <a:pt x="4079858" y="5256584"/>
                    <a:pt x="2628293" y="5256584"/>
                  </a:cubicBezTo>
                  <a:cubicBezTo>
                    <a:pt x="1176727" y="5256584"/>
                    <a:pt x="0" y="4079857"/>
                    <a:pt x="0" y="2628292"/>
                  </a:cubicBezTo>
                  <a:close/>
                </a:path>
              </a:pathLst>
            </a:custGeom>
            <a:noFill/>
            <a:ln w="12700" cap="flat" cmpd="sng" algn="ctr">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prstDash val="solid"/>
              <a:miter lim="800000"/>
              <a:headEnd type="none" w="med" len="med"/>
              <a:tailEnd type="none" w="med" len="med"/>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F94176A-D47D-4CD5-9EAB-93C344B1AA23}"/>
                </a:ext>
              </a:extLst>
            </p:cNvPr>
            <p:cNvSpPr/>
            <p:nvPr/>
          </p:nvSpPr>
          <p:spPr>
            <a:xfrm>
              <a:off x="2938617" y="2899461"/>
              <a:ext cx="6408712" cy="6408712"/>
            </a:xfrm>
            <a:custGeom>
              <a:avLst/>
              <a:gdLst/>
              <a:ahLst/>
              <a:cxnLst/>
              <a:rect l="0" t="0" r="0" b="0"/>
              <a:pathLst>
                <a:path w="6408713" h="6408713">
                  <a:moveTo>
                    <a:pt x="0" y="3204356"/>
                  </a:moveTo>
                  <a:cubicBezTo>
                    <a:pt x="0" y="1434639"/>
                    <a:pt x="1434639" y="0"/>
                    <a:pt x="3204356" y="0"/>
                  </a:cubicBezTo>
                  <a:cubicBezTo>
                    <a:pt x="4974072" y="0"/>
                    <a:pt x="6408712" y="1434639"/>
                    <a:pt x="6408712" y="3204356"/>
                  </a:cubicBezTo>
                  <a:cubicBezTo>
                    <a:pt x="6408712" y="4974072"/>
                    <a:pt x="4974072" y="6408712"/>
                    <a:pt x="3204356" y="6408712"/>
                  </a:cubicBezTo>
                  <a:cubicBezTo>
                    <a:pt x="1434639" y="6408712"/>
                    <a:pt x="0" y="4974072"/>
                    <a:pt x="0" y="3204356"/>
                  </a:cubicBezTo>
                  <a:close/>
                </a:path>
              </a:pathLst>
            </a:custGeom>
            <a:noFill/>
            <a:ln w="12700" cap="flat" cmpd="sng" algn="ctr">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prstDash val="solid"/>
              <a:miter lim="800000"/>
              <a:headEnd type="none" w="med" len="med"/>
              <a:tailEnd type="none" w="med" len="med"/>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F30641B2-1745-473E-B14E-4C3E87389A8F}"/>
                </a:ext>
              </a:extLst>
            </p:cNvPr>
            <p:cNvSpPr/>
            <p:nvPr/>
          </p:nvSpPr>
          <p:spPr>
            <a:xfrm>
              <a:off x="2366209" y="2338905"/>
              <a:ext cx="7560840" cy="7560840"/>
            </a:xfrm>
            <a:custGeom>
              <a:avLst/>
              <a:gdLst/>
              <a:ahLst/>
              <a:cxnLst/>
              <a:rect l="0" t="0" r="0" b="0"/>
              <a:pathLst>
                <a:path w="7560841" h="7560841">
                  <a:moveTo>
                    <a:pt x="0" y="3780420"/>
                  </a:moveTo>
                  <a:cubicBezTo>
                    <a:pt x="0" y="1692552"/>
                    <a:pt x="1692552" y="0"/>
                    <a:pt x="3780420" y="0"/>
                  </a:cubicBezTo>
                  <a:cubicBezTo>
                    <a:pt x="5868288" y="0"/>
                    <a:pt x="7560840" y="1692552"/>
                    <a:pt x="7560840" y="3780420"/>
                  </a:cubicBezTo>
                  <a:cubicBezTo>
                    <a:pt x="7560840" y="5868289"/>
                    <a:pt x="5868288" y="7560840"/>
                    <a:pt x="3780420" y="7560840"/>
                  </a:cubicBezTo>
                  <a:cubicBezTo>
                    <a:pt x="1692552" y="7560840"/>
                    <a:pt x="0" y="5868289"/>
                    <a:pt x="0" y="3780420"/>
                  </a:cubicBezTo>
                  <a:close/>
                </a:path>
              </a:pathLst>
            </a:custGeom>
            <a:noFill/>
            <a:ln w="12700" cap="flat" cmpd="sng" algn="ctr">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prstDash val="solid"/>
              <a:miter lim="800000"/>
              <a:headEnd type="none" w="med" len="med"/>
              <a:tailEnd type="none" w="med" len="med"/>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0A596923-1F36-439D-B20B-11BAE8D8C1F7}"/>
                </a:ext>
              </a:extLst>
            </p:cNvPr>
            <p:cNvSpPr/>
            <p:nvPr/>
          </p:nvSpPr>
          <p:spPr>
            <a:xfrm>
              <a:off x="1793802" y="1778349"/>
              <a:ext cx="8712967" cy="8712967"/>
            </a:xfrm>
            <a:custGeom>
              <a:avLst/>
              <a:gdLst/>
              <a:ahLst/>
              <a:cxnLst/>
              <a:rect l="0" t="0" r="0" b="0"/>
              <a:pathLst>
                <a:path w="8712970" h="8712969">
                  <a:moveTo>
                    <a:pt x="0" y="4356484"/>
                  </a:moveTo>
                  <a:cubicBezTo>
                    <a:pt x="0" y="1950465"/>
                    <a:pt x="1950465" y="0"/>
                    <a:pt x="4356484" y="0"/>
                  </a:cubicBezTo>
                  <a:cubicBezTo>
                    <a:pt x="6762504" y="0"/>
                    <a:pt x="8712969" y="1950465"/>
                    <a:pt x="8712969" y="4356484"/>
                  </a:cubicBezTo>
                  <a:cubicBezTo>
                    <a:pt x="8712969" y="6762504"/>
                    <a:pt x="6762504" y="8712968"/>
                    <a:pt x="4356484" y="8712968"/>
                  </a:cubicBezTo>
                  <a:cubicBezTo>
                    <a:pt x="1950465" y="8712968"/>
                    <a:pt x="0" y="6762504"/>
                    <a:pt x="0" y="4356484"/>
                  </a:cubicBezTo>
                  <a:close/>
                </a:path>
              </a:pathLst>
            </a:custGeom>
            <a:noFill/>
            <a:ln w="12700" cap="flat" cmpd="sng" algn="ctr">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prstDash val="solid"/>
              <a:miter lim="800000"/>
              <a:headEnd type="none" w="med" len="med"/>
              <a:tailEnd type="none" w="med" len="med"/>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1BE04B3D-E960-4E40-9DD9-269D0BA2E300}"/>
                </a:ext>
              </a:extLst>
            </p:cNvPr>
            <p:cNvSpPr/>
            <p:nvPr/>
          </p:nvSpPr>
          <p:spPr>
            <a:xfrm>
              <a:off x="1221394" y="1217794"/>
              <a:ext cx="9865096" cy="9865096"/>
            </a:xfrm>
            <a:custGeom>
              <a:avLst/>
              <a:gdLst/>
              <a:ahLst/>
              <a:cxnLst/>
              <a:rect l="0" t="0" r="0" b="0"/>
              <a:pathLst>
                <a:path w="9865096" h="9865096">
                  <a:moveTo>
                    <a:pt x="0" y="4932548"/>
                  </a:moveTo>
                  <a:cubicBezTo>
                    <a:pt x="0" y="2208377"/>
                    <a:pt x="2208377" y="0"/>
                    <a:pt x="4932548" y="0"/>
                  </a:cubicBezTo>
                  <a:cubicBezTo>
                    <a:pt x="7656718" y="0"/>
                    <a:pt x="9865095" y="2208377"/>
                    <a:pt x="9865095" y="4932548"/>
                  </a:cubicBezTo>
                  <a:cubicBezTo>
                    <a:pt x="9865095" y="7656719"/>
                    <a:pt x="7656718" y="9865095"/>
                    <a:pt x="4932548" y="9865095"/>
                  </a:cubicBezTo>
                  <a:cubicBezTo>
                    <a:pt x="2208377" y="9865095"/>
                    <a:pt x="0" y="7656719"/>
                    <a:pt x="0" y="4932548"/>
                  </a:cubicBezTo>
                  <a:close/>
                </a:path>
              </a:pathLst>
            </a:custGeom>
            <a:noFill/>
            <a:ln w="12700" cap="flat" cmpd="sng" algn="ctr">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prstDash val="solid"/>
              <a:miter lim="800000"/>
              <a:headEnd type="none" w="med" len="med"/>
              <a:tailEnd type="none" w="med" len="med"/>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63EDCAF-0C8B-4DD1-BEEB-0E3345F2F4FC}"/>
                </a:ext>
              </a:extLst>
            </p:cNvPr>
            <p:cNvSpPr/>
            <p:nvPr/>
          </p:nvSpPr>
          <p:spPr>
            <a:xfrm>
              <a:off x="648986" y="657238"/>
              <a:ext cx="11017224" cy="11017224"/>
            </a:xfrm>
            <a:custGeom>
              <a:avLst/>
              <a:gdLst>
                <a:gd name="connsiteX0" fmla="*/ 0 w 11017224"/>
                <a:gd name="connsiteY0" fmla="*/ 5508612 h 11017224"/>
                <a:gd name="connsiteX1" fmla="*/ 5508612 w 11017224"/>
                <a:gd name="connsiteY1" fmla="*/ 0 h 11017224"/>
                <a:gd name="connsiteX2" fmla="*/ 11017224 w 11017224"/>
                <a:gd name="connsiteY2" fmla="*/ 5508612 h 11017224"/>
                <a:gd name="connsiteX3" fmla="*/ 5508612 w 11017224"/>
                <a:gd name="connsiteY3" fmla="*/ 11017224 h 11017224"/>
                <a:gd name="connsiteX4" fmla="*/ 0 w 11017224"/>
                <a:gd name="connsiteY4" fmla="*/ 5508612 h 11017224"/>
                <a:gd name="connsiteX0" fmla="*/ 648986 w 11666210"/>
                <a:gd name="connsiteY0" fmla="*/ 6165850 h 11674462"/>
                <a:gd name="connsiteX1" fmla="*/ 0 w 11666210"/>
                <a:gd name="connsiteY1" fmla="*/ 0 h 11674462"/>
                <a:gd name="connsiteX2" fmla="*/ 6157598 w 11666210"/>
                <a:gd name="connsiteY2" fmla="*/ 657238 h 11674462"/>
                <a:gd name="connsiteX3" fmla="*/ 11666210 w 11666210"/>
                <a:gd name="connsiteY3" fmla="*/ 6165850 h 11674462"/>
                <a:gd name="connsiteX4" fmla="*/ 6157598 w 11666210"/>
                <a:gd name="connsiteY4" fmla="*/ 11674462 h 11674462"/>
                <a:gd name="connsiteX5" fmla="*/ 648986 w 11666210"/>
                <a:gd name="connsiteY5" fmla="*/ 6165850 h 11674462"/>
                <a:gd name="connsiteX0" fmla="*/ 0 w 11017224"/>
                <a:gd name="connsiteY0" fmla="*/ 5508612 h 11017224"/>
                <a:gd name="connsiteX1" fmla="*/ 5508612 w 11017224"/>
                <a:gd name="connsiteY1" fmla="*/ 0 h 11017224"/>
                <a:gd name="connsiteX2" fmla="*/ 11017224 w 11017224"/>
                <a:gd name="connsiteY2" fmla="*/ 5508612 h 11017224"/>
                <a:gd name="connsiteX3" fmla="*/ 5508612 w 11017224"/>
                <a:gd name="connsiteY3" fmla="*/ 11017224 h 11017224"/>
                <a:gd name="connsiteX4" fmla="*/ 0 w 11017224"/>
                <a:gd name="connsiteY4" fmla="*/ 5508612 h 11017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224" h="11017224">
                  <a:moveTo>
                    <a:pt x="0" y="5508612"/>
                  </a:moveTo>
                  <a:cubicBezTo>
                    <a:pt x="0" y="2466290"/>
                    <a:pt x="2466290" y="0"/>
                    <a:pt x="5508612" y="0"/>
                  </a:cubicBezTo>
                  <a:cubicBezTo>
                    <a:pt x="8550934" y="0"/>
                    <a:pt x="11017224" y="2466290"/>
                    <a:pt x="11017224" y="5508612"/>
                  </a:cubicBezTo>
                  <a:cubicBezTo>
                    <a:pt x="11017224" y="8550934"/>
                    <a:pt x="8550934" y="11017224"/>
                    <a:pt x="5508612" y="11017224"/>
                  </a:cubicBezTo>
                  <a:cubicBezTo>
                    <a:pt x="2466290" y="11017224"/>
                    <a:pt x="0" y="8550934"/>
                    <a:pt x="0" y="5508612"/>
                  </a:cubicBezTo>
                  <a:close/>
                </a:path>
              </a:pathLst>
            </a:custGeom>
            <a:noFill/>
            <a:ln>
              <a:gradFill flip="none" rotWithShape="1">
                <a:gsLst>
                  <a:gs pos="0">
                    <a:schemeClr val="bg1">
                      <a:lumMod val="85000"/>
                      <a:alpha val="50000"/>
                    </a:schemeClr>
                  </a:gs>
                  <a:gs pos="99000">
                    <a:schemeClr val="bg1">
                      <a:lumMod val="85000"/>
                      <a:alpha val="50000"/>
                    </a:schemeClr>
                  </a:gs>
                  <a:gs pos="50000">
                    <a:schemeClr val="bg1">
                      <a:lumMod val="65000"/>
                      <a:alpha val="80000"/>
                    </a:schemeClr>
                  </a:gs>
                </a:gsLst>
                <a:lin ang="5400000" scaled="1"/>
                <a:tileRect/>
              </a:gra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54207866-E464-429F-88E5-24777756CCC9}"/>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sp>
        <p:nvSpPr>
          <p:cNvPr id="2" name="矩形 1">
            <a:extLst>
              <a:ext uri="{FF2B5EF4-FFF2-40B4-BE49-F238E27FC236}">
                <a16:creationId xmlns:a16="http://schemas.microsoft.com/office/drawing/2014/main" id="{76B65CDB-5E17-4803-881F-A0138C295D0C}"/>
              </a:ext>
            </a:extLst>
          </p:cNvPr>
          <p:cNvSpPr/>
          <p:nvPr/>
        </p:nvSpPr>
        <p:spPr>
          <a:xfrm>
            <a:off x="1622788" y="3061410"/>
            <a:ext cx="2088232" cy="2744079"/>
          </a:xfrm>
          <a:prstGeom prst="rect">
            <a:avLst/>
          </a:prstGeom>
          <a:gradFill flip="none" rotWithShape="1">
            <a:gsLst>
              <a:gs pos="0">
                <a:schemeClr val="accent1"/>
              </a:gs>
              <a:gs pos="50000">
                <a:schemeClr val="accent1">
                  <a:alpha val="9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B3817A9-9F28-44F5-BC75-09FE8C90FBFA}"/>
              </a:ext>
            </a:extLst>
          </p:cNvPr>
          <p:cNvSpPr/>
          <p:nvPr/>
        </p:nvSpPr>
        <p:spPr>
          <a:xfrm>
            <a:off x="8400256" y="1239114"/>
            <a:ext cx="2088232" cy="4566375"/>
          </a:xfrm>
          <a:prstGeom prst="rect">
            <a:avLst/>
          </a:prstGeom>
          <a:gradFill>
            <a:gsLst>
              <a:gs pos="0">
                <a:schemeClr val="accent4"/>
              </a:gs>
              <a:gs pos="50000">
                <a:schemeClr val="accent4"/>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9658151-8A66-4A9F-ADC0-7AC1AE77B45A}"/>
              </a:ext>
            </a:extLst>
          </p:cNvPr>
          <p:cNvSpPr/>
          <p:nvPr/>
        </p:nvSpPr>
        <p:spPr>
          <a:xfrm>
            <a:off x="5011523" y="2061072"/>
            <a:ext cx="2088232" cy="3744416"/>
          </a:xfrm>
          <a:prstGeom prst="rect">
            <a:avLst/>
          </a:prstGeom>
          <a:gradFill flip="none" rotWithShape="1">
            <a:gsLst>
              <a:gs pos="0">
                <a:schemeClr val="accent1"/>
              </a:gs>
              <a:gs pos="50000">
                <a:schemeClr val="accent1">
                  <a:alpha val="90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AD7F8AEE-FA5B-4246-8E66-F31B657AA391}"/>
              </a:ext>
            </a:extLst>
          </p:cNvPr>
          <p:cNvGrpSpPr/>
          <p:nvPr/>
        </p:nvGrpSpPr>
        <p:grpSpPr>
          <a:xfrm>
            <a:off x="-684" y="6230286"/>
            <a:ext cx="12192684" cy="627714"/>
            <a:chOff x="0" y="5877765"/>
            <a:chExt cx="12330037" cy="980237"/>
          </a:xfrm>
        </p:grpSpPr>
        <p:sp>
          <p:nvSpPr>
            <p:cNvPr id="34" name="任意多边形: 形状 33">
              <a:extLst>
                <a:ext uri="{FF2B5EF4-FFF2-40B4-BE49-F238E27FC236}">
                  <a16:creationId xmlns:a16="http://schemas.microsoft.com/office/drawing/2014/main" id="{289DC69D-9F56-448A-968B-CB47221D8302}"/>
                </a:ext>
              </a:extLst>
            </p:cNvPr>
            <p:cNvSpPr/>
            <p:nvPr/>
          </p:nvSpPr>
          <p:spPr>
            <a:xfrm>
              <a:off x="0" y="5877765"/>
              <a:ext cx="12330037" cy="980237"/>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形状 34">
              <a:extLst>
                <a:ext uri="{FF2B5EF4-FFF2-40B4-BE49-F238E27FC236}">
                  <a16:creationId xmlns:a16="http://schemas.microsoft.com/office/drawing/2014/main" id="{E65569A8-0297-473A-B1B7-57A723953016}"/>
                </a:ext>
              </a:extLst>
            </p:cNvPr>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6" name="等腰三角形 35">
            <a:extLst>
              <a:ext uri="{FF2B5EF4-FFF2-40B4-BE49-F238E27FC236}">
                <a16:creationId xmlns:a16="http://schemas.microsoft.com/office/drawing/2014/main" id="{03940D38-7BF0-4019-AF4D-8848316D379D}"/>
              </a:ext>
            </a:extLst>
          </p:cNvPr>
          <p:cNvSpPr/>
          <p:nvPr/>
        </p:nvSpPr>
        <p:spPr>
          <a:xfrm rot="5400000">
            <a:off x="4240117" y="4016004"/>
            <a:ext cx="158631" cy="136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D9D69ED2-1F44-4C8E-A189-96212280F278}"/>
              </a:ext>
            </a:extLst>
          </p:cNvPr>
          <p:cNvSpPr/>
          <p:nvPr/>
        </p:nvSpPr>
        <p:spPr>
          <a:xfrm rot="5400000">
            <a:off x="7595334" y="4016004"/>
            <a:ext cx="158631" cy="136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C693A0CA-CB94-4562-9EB0-5F879B8D122F}"/>
              </a:ext>
            </a:extLst>
          </p:cNvPr>
          <p:cNvSpPr txBox="1"/>
          <p:nvPr/>
        </p:nvSpPr>
        <p:spPr>
          <a:xfrm>
            <a:off x="1938379" y="3385695"/>
            <a:ext cx="1636640" cy="1095172"/>
          </a:xfrm>
          <a:prstGeom prst="rect">
            <a:avLst/>
          </a:prstGeom>
          <a:noFill/>
        </p:spPr>
        <p:txBody>
          <a:bodyPr wrap="square" lIns="0" tIns="0" rtlCol="0">
            <a:spAutoFit/>
          </a:bodyPr>
          <a:lstStyle/>
          <a:p>
            <a:pPr algn="l">
              <a:lnSpc>
                <a:spcPct val="150000"/>
              </a:lnSpc>
            </a:pPr>
            <a:r>
              <a:rPr lang="zh-CN" altLang="en-US" sz="2400" dirty="0">
                <a:solidFill>
                  <a:schemeClr val="bg1"/>
                </a:solidFill>
                <a:latin typeface="+mn-ea"/>
              </a:rPr>
              <a:t>在这里</a:t>
            </a:r>
            <a:endParaRPr lang="en-US" altLang="zh-CN" sz="2400" dirty="0">
              <a:solidFill>
                <a:schemeClr val="bg1"/>
              </a:solidFill>
              <a:latin typeface="+mn-ea"/>
            </a:endParaRPr>
          </a:p>
          <a:p>
            <a:pPr algn="l">
              <a:lnSpc>
                <a:spcPct val="150000"/>
              </a:lnSpc>
            </a:pPr>
            <a:r>
              <a:rPr lang="zh-CN" altLang="en-US" sz="2400" dirty="0">
                <a:solidFill>
                  <a:schemeClr val="bg1"/>
                </a:solidFill>
                <a:latin typeface="+mn-ea"/>
              </a:rPr>
              <a:t>输入文字</a:t>
            </a:r>
          </a:p>
        </p:txBody>
      </p:sp>
      <p:sp>
        <p:nvSpPr>
          <p:cNvPr id="40" name="文本框 39">
            <a:extLst>
              <a:ext uri="{FF2B5EF4-FFF2-40B4-BE49-F238E27FC236}">
                <a16:creationId xmlns:a16="http://schemas.microsoft.com/office/drawing/2014/main" id="{F2B4D46F-5BC5-4603-BA34-BEF67CBA3C9F}"/>
              </a:ext>
            </a:extLst>
          </p:cNvPr>
          <p:cNvSpPr txBox="1"/>
          <p:nvPr/>
        </p:nvSpPr>
        <p:spPr>
          <a:xfrm>
            <a:off x="5466511" y="2263289"/>
            <a:ext cx="1636640" cy="1095172"/>
          </a:xfrm>
          <a:prstGeom prst="rect">
            <a:avLst/>
          </a:prstGeom>
          <a:noFill/>
        </p:spPr>
        <p:txBody>
          <a:bodyPr wrap="square" lIns="0" tIns="0" rtlCol="0">
            <a:spAutoFit/>
          </a:bodyPr>
          <a:lstStyle/>
          <a:p>
            <a:pPr algn="l">
              <a:lnSpc>
                <a:spcPct val="150000"/>
              </a:lnSpc>
            </a:pPr>
            <a:r>
              <a:rPr lang="zh-CN" altLang="en-US" sz="2400" dirty="0">
                <a:solidFill>
                  <a:schemeClr val="bg1"/>
                </a:solidFill>
                <a:latin typeface="+mn-ea"/>
              </a:rPr>
              <a:t>在这里</a:t>
            </a:r>
            <a:endParaRPr lang="en-US" altLang="zh-CN" sz="2400" dirty="0">
              <a:solidFill>
                <a:schemeClr val="bg1"/>
              </a:solidFill>
              <a:latin typeface="+mn-ea"/>
            </a:endParaRPr>
          </a:p>
          <a:p>
            <a:pPr algn="l">
              <a:lnSpc>
                <a:spcPct val="150000"/>
              </a:lnSpc>
            </a:pPr>
            <a:r>
              <a:rPr lang="zh-CN" altLang="en-US" sz="2400" dirty="0">
                <a:solidFill>
                  <a:schemeClr val="bg1"/>
                </a:solidFill>
                <a:latin typeface="+mn-ea"/>
              </a:rPr>
              <a:t>输入文字</a:t>
            </a:r>
          </a:p>
        </p:txBody>
      </p:sp>
      <p:sp>
        <p:nvSpPr>
          <p:cNvPr id="41" name="文本框 40">
            <a:extLst>
              <a:ext uri="{FF2B5EF4-FFF2-40B4-BE49-F238E27FC236}">
                <a16:creationId xmlns:a16="http://schemas.microsoft.com/office/drawing/2014/main" id="{46D0B96C-D466-4EAD-96E5-EE8A744F587A}"/>
              </a:ext>
            </a:extLst>
          </p:cNvPr>
          <p:cNvSpPr txBox="1"/>
          <p:nvPr/>
        </p:nvSpPr>
        <p:spPr>
          <a:xfrm>
            <a:off x="8860855" y="1533751"/>
            <a:ext cx="1636640" cy="1095172"/>
          </a:xfrm>
          <a:prstGeom prst="rect">
            <a:avLst/>
          </a:prstGeom>
          <a:noFill/>
        </p:spPr>
        <p:txBody>
          <a:bodyPr wrap="square" lIns="0" tIns="0" rtlCol="0">
            <a:spAutoFit/>
          </a:bodyPr>
          <a:lstStyle/>
          <a:p>
            <a:pPr algn="l">
              <a:lnSpc>
                <a:spcPct val="150000"/>
              </a:lnSpc>
            </a:pPr>
            <a:r>
              <a:rPr lang="zh-CN" altLang="en-US" sz="2400" dirty="0">
                <a:solidFill>
                  <a:schemeClr val="bg1"/>
                </a:solidFill>
                <a:latin typeface="+mn-ea"/>
              </a:rPr>
              <a:t>在这里</a:t>
            </a:r>
            <a:endParaRPr lang="en-US" altLang="zh-CN" sz="2400" dirty="0">
              <a:solidFill>
                <a:schemeClr val="bg1"/>
              </a:solidFill>
              <a:latin typeface="+mn-ea"/>
            </a:endParaRPr>
          </a:p>
          <a:p>
            <a:pPr algn="l">
              <a:lnSpc>
                <a:spcPct val="150000"/>
              </a:lnSpc>
            </a:pPr>
            <a:r>
              <a:rPr lang="zh-CN" altLang="en-US" sz="2400" dirty="0">
                <a:solidFill>
                  <a:schemeClr val="bg1"/>
                </a:solidFill>
                <a:latin typeface="+mn-ea"/>
              </a:rPr>
              <a:t>输入文字</a:t>
            </a:r>
          </a:p>
        </p:txBody>
      </p:sp>
    </p:spTree>
    <p:extLst>
      <p:ext uri="{BB962C8B-B14F-4D97-AF65-F5344CB8AC3E}">
        <p14:creationId xmlns:p14="http://schemas.microsoft.com/office/powerpoint/2010/main" val="3952216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1BBD3BC-3B43-4BD3-B81C-B4430FBD54BB}"/>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sp>
        <p:nvSpPr>
          <p:cNvPr id="56" name="任意多边形: 形状 55">
            <a:extLst>
              <a:ext uri="{FF2B5EF4-FFF2-40B4-BE49-F238E27FC236}">
                <a16:creationId xmlns:a16="http://schemas.microsoft.com/office/drawing/2014/main" id="{D7CC2709-D3D1-4CA3-A436-42987C289449}"/>
              </a:ext>
            </a:extLst>
          </p:cNvPr>
          <p:cNvSpPr/>
          <p:nvPr/>
        </p:nvSpPr>
        <p:spPr>
          <a:xfrm>
            <a:off x="550864" y="1053961"/>
            <a:ext cx="11090275" cy="4725091"/>
          </a:xfrm>
          <a:custGeom>
            <a:avLst/>
            <a:gdLst>
              <a:gd name="connsiteX0" fmla="*/ 0 w 11090275"/>
              <a:gd name="connsiteY0" fmla="*/ 0 h 4725091"/>
              <a:gd name="connsiteX1" fmla="*/ 10764188 w 11090275"/>
              <a:gd name="connsiteY1" fmla="*/ 0 h 4725091"/>
              <a:gd name="connsiteX2" fmla="*/ 10817996 w 11090275"/>
              <a:gd name="connsiteY2" fmla="*/ 167519 h 4725091"/>
              <a:gd name="connsiteX3" fmla="*/ 11090275 w 11090275"/>
              <a:gd name="connsiteY3" fmla="*/ 2088716 h 4725091"/>
              <a:gd name="connsiteX4" fmla="*/ 10687788 w 11090275"/>
              <a:gd name="connsiteY4" fmla="*/ 4411035 h 4725091"/>
              <a:gd name="connsiteX5" fmla="*/ 10562853 w 11090275"/>
              <a:gd name="connsiteY5" fmla="*/ 4725091 h 4725091"/>
              <a:gd name="connsiteX6" fmla="*/ 0 w 11090275"/>
              <a:gd name="connsiteY6" fmla="*/ 4725091 h 4725091"/>
              <a:gd name="connsiteX7" fmla="*/ 0 w 11090275"/>
              <a:gd name="connsiteY7" fmla="*/ 0 h 472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0275" h="4725091">
                <a:moveTo>
                  <a:pt x="0" y="0"/>
                </a:moveTo>
                <a:lnTo>
                  <a:pt x="10764188" y="0"/>
                </a:lnTo>
                <a:lnTo>
                  <a:pt x="10817996" y="167519"/>
                </a:lnTo>
                <a:cubicBezTo>
                  <a:pt x="10995248" y="777188"/>
                  <a:pt x="11090275" y="1421855"/>
                  <a:pt x="11090275" y="2088716"/>
                </a:cubicBezTo>
                <a:cubicBezTo>
                  <a:pt x="11090275" y="2903769"/>
                  <a:pt x="10948321" y="3685667"/>
                  <a:pt x="10687788" y="4411035"/>
                </a:cubicBezTo>
                <a:lnTo>
                  <a:pt x="10562853" y="4725091"/>
                </a:lnTo>
                <a:lnTo>
                  <a:pt x="0" y="472509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Light"/>
              <a:ea typeface="思源黑体 CN Light"/>
            </a:endParaRPr>
          </a:p>
        </p:txBody>
      </p:sp>
      <p:sp>
        <p:nvSpPr>
          <p:cNvPr id="60" name="任意多边形: 形状 59">
            <a:extLst>
              <a:ext uri="{FF2B5EF4-FFF2-40B4-BE49-F238E27FC236}">
                <a16:creationId xmlns:a16="http://schemas.microsoft.com/office/drawing/2014/main" id="{06A48EF6-6D53-462B-A18B-5ED1690BA51F}"/>
              </a:ext>
            </a:extLst>
          </p:cNvPr>
          <p:cNvSpPr/>
          <p:nvPr/>
        </p:nvSpPr>
        <p:spPr>
          <a:xfrm>
            <a:off x="551384" y="1053961"/>
            <a:ext cx="8065419" cy="4725091"/>
          </a:xfrm>
          <a:custGeom>
            <a:avLst/>
            <a:gdLst>
              <a:gd name="connsiteX0" fmla="*/ 673812 w 8065418"/>
              <a:gd name="connsiteY0" fmla="*/ 0 h 4725091"/>
              <a:gd name="connsiteX1" fmla="*/ 7391607 w 8065418"/>
              <a:gd name="connsiteY1" fmla="*/ 0 h 4725091"/>
              <a:gd name="connsiteX2" fmla="*/ 7512783 w 8065418"/>
              <a:gd name="connsiteY2" fmla="*/ 193477 h 4725091"/>
              <a:gd name="connsiteX3" fmla="*/ 8065418 w 8065418"/>
              <a:gd name="connsiteY3" fmla="*/ 2232360 h 4725091"/>
              <a:gd name="connsiteX4" fmla="*/ 7264262 w 8065418"/>
              <a:gd name="connsiteY4" fmla="*/ 4645192 h 4725091"/>
              <a:gd name="connsiteX5" fmla="*/ 7201473 w 8065418"/>
              <a:gd name="connsiteY5" fmla="*/ 4725091 h 4725091"/>
              <a:gd name="connsiteX6" fmla="*/ 863945 w 8065418"/>
              <a:gd name="connsiteY6" fmla="*/ 4725091 h 4725091"/>
              <a:gd name="connsiteX7" fmla="*/ 801156 w 8065418"/>
              <a:gd name="connsiteY7" fmla="*/ 4645192 h 4725091"/>
              <a:gd name="connsiteX8" fmla="*/ 0 w 8065418"/>
              <a:gd name="connsiteY8" fmla="*/ 2232360 h 4725091"/>
              <a:gd name="connsiteX9" fmla="*/ 552635 w 8065418"/>
              <a:gd name="connsiteY9" fmla="*/ 193477 h 4725091"/>
              <a:gd name="connsiteX10" fmla="*/ 673812 w 8065418"/>
              <a:gd name="connsiteY10" fmla="*/ 0 h 472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5418" h="4725091">
                <a:moveTo>
                  <a:pt x="673812" y="0"/>
                </a:moveTo>
                <a:lnTo>
                  <a:pt x="7391607" y="0"/>
                </a:lnTo>
                <a:lnTo>
                  <a:pt x="7512783" y="193477"/>
                </a:lnTo>
                <a:cubicBezTo>
                  <a:pt x="7864022" y="791698"/>
                  <a:pt x="8065418" y="1488510"/>
                  <a:pt x="8065418" y="2232360"/>
                </a:cubicBezTo>
                <a:cubicBezTo>
                  <a:pt x="8065418" y="3137161"/>
                  <a:pt x="7767439" y="3972365"/>
                  <a:pt x="7264262" y="4645192"/>
                </a:cubicBezTo>
                <a:lnTo>
                  <a:pt x="7201473" y="4725091"/>
                </a:lnTo>
                <a:lnTo>
                  <a:pt x="863945" y="4725091"/>
                </a:lnTo>
                <a:lnTo>
                  <a:pt x="801156" y="4645192"/>
                </a:lnTo>
                <a:cubicBezTo>
                  <a:pt x="297979" y="3972365"/>
                  <a:pt x="0" y="3137161"/>
                  <a:pt x="0" y="2232360"/>
                </a:cubicBezTo>
                <a:cubicBezTo>
                  <a:pt x="0" y="1488510"/>
                  <a:pt x="201396" y="791698"/>
                  <a:pt x="552635" y="193477"/>
                </a:cubicBezTo>
                <a:lnTo>
                  <a:pt x="673812" y="0"/>
                </a:lnTo>
                <a:close/>
              </a:path>
            </a:pathLst>
          </a:custGeom>
          <a:solidFill>
            <a:schemeClr val="accent1">
              <a:lumMod val="60000"/>
              <a:lumOff val="40000"/>
            </a:schemeClr>
          </a:solidFill>
          <a:ln>
            <a:noFill/>
          </a:ln>
          <a:effectLst>
            <a:outerShdw blurRad="317500" sx="102000" sy="102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Light"/>
              <a:ea typeface="思源黑体 CN Light"/>
            </a:endParaRPr>
          </a:p>
        </p:txBody>
      </p:sp>
      <p:sp>
        <p:nvSpPr>
          <p:cNvPr id="72" name="任意多边形: 形状 71">
            <a:extLst>
              <a:ext uri="{FF2B5EF4-FFF2-40B4-BE49-F238E27FC236}">
                <a16:creationId xmlns:a16="http://schemas.microsoft.com/office/drawing/2014/main" id="{0AA33684-603F-47CE-975F-2D898F4B899A}"/>
              </a:ext>
            </a:extLst>
          </p:cNvPr>
          <p:cNvSpPr/>
          <p:nvPr/>
        </p:nvSpPr>
        <p:spPr>
          <a:xfrm>
            <a:off x="551385" y="1053957"/>
            <a:ext cx="5789615" cy="4725091"/>
          </a:xfrm>
          <a:custGeom>
            <a:avLst/>
            <a:gdLst>
              <a:gd name="connsiteX0" fmla="*/ 1242358 w 5789614"/>
              <a:gd name="connsiteY0" fmla="*/ 0 h 4717724"/>
              <a:gd name="connsiteX1" fmla="*/ 4547256 w 5789614"/>
              <a:gd name="connsiteY1" fmla="*/ 0 h 4717724"/>
              <a:gd name="connsiteX2" fmla="*/ 4736173 w 5789614"/>
              <a:gd name="connsiteY2" fmla="*/ 141270 h 4717724"/>
              <a:gd name="connsiteX3" fmla="*/ 5789614 w 5789614"/>
              <a:gd name="connsiteY3" fmla="*/ 2375041 h 4717724"/>
              <a:gd name="connsiteX4" fmla="*/ 4736173 w 5789614"/>
              <a:gd name="connsiteY4" fmla="*/ 4608812 h 4717724"/>
              <a:gd name="connsiteX5" fmla="*/ 4590528 w 5789614"/>
              <a:gd name="connsiteY5" fmla="*/ 4717724 h 4717724"/>
              <a:gd name="connsiteX6" fmla="*/ 1199087 w 5789614"/>
              <a:gd name="connsiteY6" fmla="*/ 4717724 h 4717724"/>
              <a:gd name="connsiteX7" fmla="*/ 1053441 w 5789614"/>
              <a:gd name="connsiteY7" fmla="*/ 4608812 h 4717724"/>
              <a:gd name="connsiteX8" fmla="*/ 0 w 5789614"/>
              <a:gd name="connsiteY8" fmla="*/ 2375041 h 4717724"/>
              <a:gd name="connsiteX9" fmla="*/ 1053441 w 5789614"/>
              <a:gd name="connsiteY9" fmla="*/ 141270 h 4717724"/>
              <a:gd name="connsiteX10" fmla="*/ 1242358 w 5789614"/>
              <a:gd name="connsiteY10" fmla="*/ 0 h 471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9614" h="4717724">
                <a:moveTo>
                  <a:pt x="1242358" y="0"/>
                </a:moveTo>
                <a:lnTo>
                  <a:pt x="4547256" y="0"/>
                </a:lnTo>
                <a:lnTo>
                  <a:pt x="4736173" y="141270"/>
                </a:lnTo>
                <a:cubicBezTo>
                  <a:pt x="5379536" y="672219"/>
                  <a:pt x="5789614" y="1475741"/>
                  <a:pt x="5789614" y="2375041"/>
                </a:cubicBezTo>
                <a:cubicBezTo>
                  <a:pt x="5789614" y="3274341"/>
                  <a:pt x="5379536" y="4077863"/>
                  <a:pt x="4736173" y="4608812"/>
                </a:cubicBezTo>
                <a:lnTo>
                  <a:pt x="4590528" y="4717724"/>
                </a:lnTo>
                <a:lnTo>
                  <a:pt x="1199087" y="4717724"/>
                </a:lnTo>
                <a:lnTo>
                  <a:pt x="1053441" y="4608812"/>
                </a:lnTo>
                <a:cubicBezTo>
                  <a:pt x="410078" y="4077863"/>
                  <a:pt x="0" y="3274341"/>
                  <a:pt x="0" y="2375041"/>
                </a:cubicBezTo>
                <a:cubicBezTo>
                  <a:pt x="0" y="1475741"/>
                  <a:pt x="410078" y="672219"/>
                  <a:pt x="1053441" y="141270"/>
                </a:cubicBezTo>
                <a:lnTo>
                  <a:pt x="1242358" y="0"/>
                </a:lnTo>
                <a:close/>
              </a:path>
            </a:pathLst>
          </a:custGeom>
          <a:solidFill>
            <a:schemeClr val="accent1">
              <a:lumMod val="40000"/>
              <a:lumOff val="60000"/>
            </a:schemeClr>
          </a:solidFill>
          <a:ln>
            <a:noFill/>
          </a:ln>
          <a:effectLst>
            <a:outerShdw blurRad="317500" sx="102000" sy="102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椭圆 3">
            <a:extLst>
              <a:ext uri="{FF2B5EF4-FFF2-40B4-BE49-F238E27FC236}">
                <a16:creationId xmlns:a16="http://schemas.microsoft.com/office/drawing/2014/main" id="{69D6E6D9-FB87-4F04-AC50-35F467D8A2F7}"/>
              </a:ext>
            </a:extLst>
          </p:cNvPr>
          <p:cNvSpPr/>
          <p:nvPr/>
        </p:nvSpPr>
        <p:spPr>
          <a:xfrm>
            <a:off x="551384" y="1688312"/>
            <a:ext cx="3456387" cy="3456387"/>
          </a:xfrm>
          <a:prstGeom prst="ellipse">
            <a:avLst/>
          </a:prstGeom>
          <a:solidFill>
            <a:schemeClr val="accent1">
              <a:lumMod val="20000"/>
              <a:lumOff val="80000"/>
            </a:schemeClr>
          </a:solidFill>
          <a:ln>
            <a:noFill/>
          </a:ln>
          <a:effectLst>
            <a:outerShdw blurRad="317500" sx="102000" sy="102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Light"/>
              <a:ea typeface="思源黑体 CN Light"/>
            </a:endParaRPr>
          </a:p>
        </p:txBody>
      </p:sp>
      <p:sp>
        <p:nvSpPr>
          <p:cNvPr id="63" name="文本框 62">
            <a:extLst>
              <a:ext uri="{FF2B5EF4-FFF2-40B4-BE49-F238E27FC236}">
                <a16:creationId xmlns:a16="http://schemas.microsoft.com/office/drawing/2014/main" id="{370D3012-19E5-4B74-B4EF-41FCD4D9F565}"/>
              </a:ext>
            </a:extLst>
          </p:cNvPr>
          <p:cNvSpPr txBox="1"/>
          <p:nvPr/>
        </p:nvSpPr>
        <p:spPr>
          <a:xfrm>
            <a:off x="1862757" y="2189149"/>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64" name="文本框 63">
            <a:extLst>
              <a:ext uri="{FF2B5EF4-FFF2-40B4-BE49-F238E27FC236}">
                <a16:creationId xmlns:a16="http://schemas.microsoft.com/office/drawing/2014/main" id="{FEDB171A-752F-4789-A85B-C9540BD55CA5}"/>
              </a:ext>
            </a:extLst>
          </p:cNvPr>
          <p:cNvSpPr txBox="1"/>
          <p:nvPr/>
        </p:nvSpPr>
        <p:spPr>
          <a:xfrm>
            <a:off x="1862757" y="3001154"/>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65" name="文本框 64">
            <a:extLst>
              <a:ext uri="{FF2B5EF4-FFF2-40B4-BE49-F238E27FC236}">
                <a16:creationId xmlns:a16="http://schemas.microsoft.com/office/drawing/2014/main" id="{EB50B4C5-5228-408B-917B-34EC17BB53A0}"/>
              </a:ext>
            </a:extLst>
          </p:cNvPr>
          <p:cNvSpPr txBox="1"/>
          <p:nvPr/>
        </p:nvSpPr>
        <p:spPr>
          <a:xfrm>
            <a:off x="1862757" y="3813158"/>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76" name="文本框 75">
            <a:extLst>
              <a:ext uri="{FF2B5EF4-FFF2-40B4-BE49-F238E27FC236}">
                <a16:creationId xmlns:a16="http://schemas.microsoft.com/office/drawing/2014/main" id="{82860DB9-784D-4E0F-9177-701A1E097B2C}"/>
              </a:ext>
            </a:extLst>
          </p:cNvPr>
          <p:cNvSpPr txBox="1"/>
          <p:nvPr/>
        </p:nvSpPr>
        <p:spPr>
          <a:xfrm>
            <a:off x="4296323" y="2189149"/>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77" name="文本框 76">
            <a:extLst>
              <a:ext uri="{FF2B5EF4-FFF2-40B4-BE49-F238E27FC236}">
                <a16:creationId xmlns:a16="http://schemas.microsoft.com/office/drawing/2014/main" id="{B1862A9D-F687-409A-9533-A54A12ACE041}"/>
              </a:ext>
            </a:extLst>
          </p:cNvPr>
          <p:cNvSpPr txBox="1"/>
          <p:nvPr/>
        </p:nvSpPr>
        <p:spPr>
          <a:xfrm>
            <a:off x="4296323" y="3001154"/>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78" name="文本框 77">
            <a:extLst>
              <a:ext uri="{FF2B5EF4-FFF2-40B4-BE49-F238E27FC236}">
                <a16:creationId xmlns:a16="http://schemas.microsoft.com/office/drawing/2014/main" id="{B169B272-9831-439F-8537-4E6CEBE3A48C}"/>
              </a:ext>
            </a:extLst>
          </p:cNvPr>
          <p:cNvSpPr txBox="1"/>
          <p:nvPr/>
        </p:nvSpPr>
        <p:spPr>
          <a:xfrm>
            <a:off x="4296323" y="3813158"/>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79" name="文本框 78">
            <a:extLst>
              <a:ext uri="{FF2B5EF4-FFF2-40B4-BE49-F238E27FC236}">
                <a16:creationId xmlns:a16="http://schemas.microsoft.com/office/drawing/2014/main" id="{38C595A0-C5A5-401D-B39A-065D7A3E7C16}"/>
              </a:ext>
            </a:extLst>
          </p:cNvPr>
          <p:cNvSpPr txBox="1"/>
          <p:nvPr/>
        </p:nvSpPr>
        <p:spPr>
          <a:xfrm>
            <a:off x="6629551" y="2189149"/>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80" name="文本框 79">
            <a:extLst>
              <a:ext uri="{FF2B5EF4-FFF2-40B4-BE49-F238E27FC236}">
                <a16:creationId xmlns:a16="http://schemas.microsoft.com/office/drawing/2014/main" id="{F99359AF-194F-42E3-813B-6EE05D3FF8A3}"/>
              </a:ext>
            </a:extLst>
          </p:cNvPr>
          <p:cNvSpPr txBox="1"/>
          <p:nvPr/>
        </p:nvSpPr>
        <p:spPr>
          <a:xfrm>
            <a:off x="6629551" y="3001154"/>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81" name="文本框 80">
            <a:extLst>
              <a:ext uri="{FF2B5EF4-FFF2-40B4-BE49-F238E27FC236}">
                <a16:creationId xmlns:a16="http://schemas.microsoft.com/office/drawing/2014/main" id="{12F6631B-4A77-4368-8742-6B6FA46357A0}"/>
              </a:ext>
            </a:extLst>
          </p:cNvPr>
          <p:cNvSpPr txBox="1"/>
          <p:nvPr/>
        </p:nvSpPr>
        <p:spPr>
          <a:xfrm>
            <a:off x="6629551" y="3813158"/>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sp>
        <p:nvSpPr>
          <p:cNvPr id="83" name="文本框 82">
            <a:extLst>
              <a:ext uri="{FF2B5EF4-FFF2-40B4-BE49-F238E27FC236}">
                <a16:creationId xmlns:a16="http://schemas.microsoft.com/office/drawing/2014/main" id="{A96A7383-BCF4-416B-8205-FBC4A5522C01}"/>
              </a:ext>
            </a:extLst>
          </p:cNvPr>
          <p:cNvSpPr txBox="1"/>
          <p:nvPr/>
        </p:nvSpPr>
        <p:spPr>
          <a:xfrm>
            <a:off x="8905355" y="3001154"/>
            <a:ext cx="1872208" cy="523220"/>
          </a:xfrm>
          <a:prstGeom prst="rect">
            <a:avLst/>
          </a:prstGeom>
          <a:noFill/>
        </p:spPr>
        <p:txBody>
          <a:bodyPr wrap="square" lIns="0" rtlCol="0">
            <a:spAutoFit/>
          </a:bodyPr>
          <a:lstStyle/>
          <a:p>
            <a:pPr algn="l"/>
            <a:r>
              <a:rPr lang="zh-CN" altLang="en-US" sz="2800" dirty="0">
                <a:solidFill>
                  <a:schemeClr val="bg1"/>
                </a:solidFill>
                <a:latin typeface="+mn-ea"/>
              </a:rPr>
              <a:t>输入文字</a:t>
            </a:r>
          </a:p>
        </p:txBody>
      </p:sp>
      <p:cxnSp>
        <p:nvCxnSpPr>
          <p:cNvPr id="86" name="直接箭头连接符 85">
            <a:extLst>
              <a:ext uri="{FF2B5EF4-FFF2-40B4-BE49-F238E27FC236}">
                <a16:creationId xmlns:a16="http://schemas.microsoft.com/office/drawing/2014/main" id="{9F4FB4B8-9C26-4A94-B358-06EC15D1DAD9}"/>
              </a:ext>
            </a:extLst>
          </p:cNvPr>
          <p:cNvCxnSpPr/>
          <p:nvPr/>
        </p:nvCxnSpPr>
        <p:spPr>
          <a:xfrm>
            <a:off x="1891669" y="4797152"/>
            <a:ext cx="85537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315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420F9F3-1D56-4A07-AAFE-4CDEB2476F9B}"/>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sp>
        <p:nvSpPr>
          <p:cNvPr id="3" name="椭圆 2">
            <a:extLst>
              <a:ext uri="{FF2B5EF4-FFF2-40B4-BE49-F238E27FC236}">
                <a16:creationId xmlns:a16="http://schemas.microsoft.com/office/drawing/2014/main" id="{4F49F63A-3C19-4FFB-8F70-6E99C1486407}"/>
              </a:ext>
            </a:extLst>
          </p:cNvPr>
          <p:cNvSpPr/>
          <p:nvPr/>
        </p:nvSpPr>
        <p:spPr>
          <a:xfrm>
            <a:off x="1658253" y="1825177"/>
            <a:ext cx="3386035" cy="3386035"/>
          </a:xfrm>
          <a:prstGeom prst="ellipse">
            <a:avLst/>
          </a:prstGeom>
          <a:solidFill>
            <a:schemeClr val="bg2">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latin typeface="等线" panose="020F0502020204030204"/>
              <a:ea typeface="等线" panose="02010600030101010101" pitchFamily="2" charset="-122"/>
            </a:endParaRPr>
          </a:p>
        </p:txBody>
      </p:sp>
      <p:sp>
        <p:nvSpPr>
          <p:cNvPr id="4" name="椭圆 3">
            <a:extLst>
              <a:ext uri="{FF2B5EF4-FFF2-40B4-BE49-F238E27FC236}">
                <a16:creationId xmlns:a16="http://schemas.microsoft.com/office/drawing/2014/main" id="{7A2CF491-63A6-47F0-A9AA-491909C544CB}"/>
              </a:ext>
            </a:extLst>
          </p:cNvPr>
          <p:cNvSpPr/>
          <p:nvPr/>
        </p:nvSpPr>
        <p:spPr>
          <a:xfrm>
            <a:off x="7147713" y="1825177"/>
            <a:ext cx="3386035" cy="3386035"/>
          </a:xfrm>
          <a:prstGeom prst="ellipse">
            <a:avLst/>
          </a:prstGeom>
          <a:solidFill>
            <a:schemeClr val="bg2">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latin typeface="等线" panose="020F0502020204030204"/>
              <a:ea typeface="等线" panose="02010600030101010101" pitchFamily="2" charset="-122"/>
            </a:endParaRPr>
          </a:p>
        </p:txBody>
      </p:sp>
      <p:sp>
        <p:nvSpPr>
          <p:cNvPr id="5" name="椭圆 4">
            <a:extLst>
              <a:ext uri="{FF2B5EF4-FFF2-40B4-BE49-F238E27FC236}">
                <a16:creationId xmlns:a16="http://schemas.microsoft.com/office/drawing/2014/main" id="{E1448410-ADDC-4165-AC96-50C6158DF7DD}"/>
              </a:ext>
            </a:extLst>
          </p:cNvPr>
          <p:cNvSpPr/>
          <p:nvPr/>
        </p:nvSpPr>
        <p:spPr>
          <a:xfrm>
            <a:off x="4402984" y="1825177"/>
            <a:ext cx="3386035" cy="3386035"/>
          </a:xfrm>
          <a:prstGeom prst="ellipse">
            <a:avLst/>
          </a:prstGeom>
          <a:solidFill>
            <a:schemeClr val="bg2">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latin typeface="等线" panose="020F0502020204030204"/>
              <a:ea typeface="等线" panose="02010600030101010101" pitchFamily="2" charset="-122"/>
            </a:endParaRPr>
          </a:p>
        </p:txBody>
      </p:sp>
      <p:sp>
        <p:nvSpPr>
          <p:cNvPr id="6" name="文本框 5">
            <a:extLst>
              <a:ext uri="{FF2B5EF4-FFF2-40B4-BE49-F238E27FC236}">
                <a16:creationId xmlns:a16="http://schemas.microsoft.com/office/drawing/2014/main" id="{3118A432-FB5B-4243-9C45-E350BCEE73B7}"/>
              </a:ext>
            </a:extLst>
          </p:cNvPr>
          <p:cNvSpPr txBox="1"/>
          <p:nvPr/>
        </p:nvSpPr>
        <p:spPr>
          <a:xfrm>
            <a:off x="1803312" y="2972819"/>
            <a:ext cx="2884371" cy="954107"/>
          </a:xfrm>
          <a:prstGeom prst="rect">
            <a:avLst/>
          </a:prstGeom>
        </p:spPr>
        <p:txBody>
          <a:bodyPr wrap="square">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defTabSz="914377">
              <a:defRPr/>
            </a:pPr>
            <a:r>
              <a:rPr lang="zh-CN" altLang="en-US" sz="2800" dirty="0">
                <a:solidFill>
                  <a:schemeClr val="tx1">
                    <a:lumMod val="75000"/>
                    <a:lumOff val="25000"/>
                  </a:schemeClr>
                </a:solidFill>
                <a:latin typeface="+mn-ea"/>
                <a:ea typeface="+mn-ea"/>
              </a:rPr>
              <a:t>请在这里</a:t>
            </a:r>
            <a:endParaRPr lang="en-US" altLang="zh-CN" sz="2800" dirty="0">
              <a:solidFill>
                <a:schemeClr val="tx1">
                  <a:lumMod val="75000"/>
                  <a:lumOff val="25000"/>
                </a:schemeClr>
              </a:solidFill>
              <a:latin typeface="+mn-ea"/>
              <a:ea typeface="+mn-ea"/>
            </a:endParaRPr>
          </a:p>
          <a:p>
            <a:pPr defTabSz="914377">
              <a:defRPr/>
            </a:pPr>
            <a:r>
              <a:rPr lang="zh-CN" altLang="en-US" sz="2800" dirty="0">
                <a:solidFill>
                  <a:schemeClr val="tx1">
                    <a:lumMod val="75000"/>
                    <a:lumOff val="25000"/>
                  </a:schemeClr>
                </a:solidFill>
                <a:latin typeface="+mn-ea"/>
                <a:ea typeface="+mn-ea"/>
              </a:rPr>
              <a:t>输入文字</a:t>
            </a:r>
          </a:p>
        </p:txBody>
      </p:sp>
      <p:sp>
        <p:nvSpPr>
          <p:cNvPr id="9" name="弧形 8">
            <a:extLst>
              <a:ext uri="{FF2B5EF4-FFF2-40B4-BE49-F238E27FC236}">
                <a16:creationId xmlns:a16="http://schemas.microsoft.com/office/drawing/2014/main" id="{5ABF47C9-9CA6-41B6-9C69-1CE98645F7D4}"/>
              </a:ext>
            </a:extLst>
          </p:cNvPr>
          <p:cNvSpPr/>
          <p:nvPr/>
        </p:nvSpPr>
        <p:spPr>
          <a:xfrm>
            <a:off x="4086989" y="1700809"/>
            <a:ext cx="1230267" cy="1230267"/>
          </a:xfrm>
          <a:prstGeom prst="arc">
            <a:avLst>
              <a:gd name="adj1" fmla="val 13405748"/>
              <a:gd name="adj2" fmla="val 19077260"/>
            </a:avLst>
          </a:prstGeom>
          <a:ln w="127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0" name="弧形 9">
            <a:extLst>
              <a:ext uri="{FF2B5EF4-FFF2-40B4-BE49-F238E27FC236}">
                <a16:creationId xmlns:a16="http://schemas.microsoft.com/office/drawing/2014/main" id="{FFABA85B-80E6-4172-81DC-A0BA6E614B26}"/>
              </a:ext>
            </a:extLst>
          </p:cNvPr>
          <p:cNvSpPr/>
          <p:nvPr/>
        </p:nvSpPr>
        <p:spPr>
          <a:xfrm>
            <a:off x="6914017" y="1700809"/>
            <a:ext cx="1230267" cy="1230267"/>
          </a:xfrm>
          <a:prstGeom prst="arc">
            <a:avLst>
              <a:gd name="adj1" fmla="val 13405748"/>
              <a:gd name="adj2" fmla="val 19077260"/>
            </a:avLst>
          </a:prstGeom>
          <a:ln w="1270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1" name="弧形 10">
            <a:extLst>
              <a:ext uri="{FF2B5EF4-FFF2-40B4-BE49-F238E27FC236}">
                <a16:creationId xmlns:a16="http://schemas.microsoft.com/office/drawing/2014/main" id="{3F7BDF4F-6F0F-49E4-9268-078C3E771820}"/>
              </a:ext>
            </a:extLst>
          </p:cNvPr>
          <p:cNvSpPr/>
          <p:nvPr/>
        </p:nvSpPr>
        <p:spPr>
          <a:xfrm flipH="1" flipV="1">
            <a:off x="6914017" y="4099985"/>
            <a:ext cx="1230267" cy="1230267"/>
          </a:xfrm>
          <a:prstGeom prst="arc">
            <a:avLst>
              <a:gd name="adj1" fmla="val 13405748"/>
              <a:gd name="adj2" fmla="val 19077260"/>
            </a:avLst>
          </a:prstGeom>
          <a:ln w="12700">
            <a:solidFill>
              <a:schemeClr val="tx2">
                <a:lumMod val="50000"/>
              </a:schemeClr>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2" name="弧形 11">
            <a:extLst>
              <a:ext uri="{FF2B5EF4-FFF2-40B4-BE49-F238E27FC236}">
                <a16:creationId xmlns:a16="http://schemas.microsoft.com/office/drawing/2014/main" id="{3432CE5C-5ED0-433E-8B06-3C2B1448F4BD}"/>
              </a:ext>
            </a:extLst>
          </p:cNvPr>
          <p:cNvSpPr/>
          <p:nvPr/>
        </p:nvSpPr>
        <p:spPr>
          <a:xfrm flipH="1" flipV="1">
            <a:off x="4086989" y="4099985"/>
            <a:ext cx="1230267" cy="1230267"/>
          </a:xfrm>
          <a:prstGeom prst="arc">
            <a:avLst>
              <a:gd name="adj1" fmla="val 13405748"/>
              <a:gd name="adj2" fmla="val 19077260"/>
            </a:avLst>
          </a:prstGeom>
          <a:ln w="12700">
            <a:solidFill>
              <a:schemeClr val="tx2">
                <a:lumMod val="50000"/>
              </a:schemeClr>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sp>
        <p:nvSpPr>
          <p:cNvPr id="18" name="文本框 17">
            <a:extLst>
              <a:ext uri="{FF2B5EF4-FFF2-40B4-BE49-F238E27FC236}">
                <a16:creationId xmlns:a16="http://schemas.microsoft.com/office/drawing/2014/main" id="{28F79E4F-57EF-422C-BD0F-1F6D697E5A58}"/>
              </a:ext>
            </a:extLst>
          </p:cNvPr>
          <p:cNvSpPr txBox="1"/>
          <p:nvPr/>
        </p:nvSpPr>
        <p:spPr>
          <a:xfrm>
            <a:off x="4684821" y="2972819"/>
            <a:ext cx="2884371" cy="954107"/>
          </a:xfrm>
          <a:prstGeom prst="rect">
            <a:avLst/>
          </a:prstGeom>
        </p:spPr>
        <p:txBody>
          <a:bodyPr wrap="square">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defTabSz="914377">
              <a:defRPr/>
            </a:pPr>
            <a:r>
              <a:rPr lang="zh-CN" altLang="en-US" sz="2800" dirty="0">
                <a:solidFill>
                  <a:schemeClr val="tx1">
                    <a:lumMod val="75000"/>
                    <a:lumOff val="25000"/>
                  </a:schemeClr>
                </a:solidFill>
                <a:latin typeface="+mn-ea"/>
                <a:ea typeface="+mn-ea"/>
              </a:rPr>
              <a:t>请在这里</a:t>
            </a:r>
            <a:endParaRPr lang="en-US" altLang="zh-CN" sz="2800" dirty="0">
              <a:solidFill>
                <a:schemeClr val="tx1">
                  <a:lumMod val="75000"/>
                  <a:lumOff val="25000"/>
                </a:schemeClr>
              </a:solidFill>
              <a:latin typeface="+mn-ea"/>
              <a:ea typeface="+mn-ea"/>
            </a:endParaRPr>
          </a:p>
          <a:p>
            <a:pPr defTabSz="914377">
              <a:defRPr/>
            </a:pPr>
            <a:r>
              <a:rPr lang="zh-CN" altLang="en-US" sz="2800" dirty="0">
                <a:solidFill>
                  <a:schemeClr val="tx1">
                    <a:lumMod val="75000"/>
                    <a:lumOff val="25000"/>
                  </a:schemeClr>
                </a:solidFill>
                <a:latin typeface="+mn-ea"/>
                <a:ea typeface="+mn-ea"/>
              </a:rPr>
              <a:t>输入文字</a:t>
            </a:r>
          </a:p>
        </p:txBody>
      </p:sp>
      <p:sp>
        <p:nvSpPr>
          <p:cNvPr id="19" name="文本框 18">
            <a:extLst>
              <a:ext uri="{FF2B5EF4-FFF2-40B4-BE49-F238E27FC236}">
                <a16:creationId xmlns:a16="http://schemas.microsoft.com/office/drawing/2014/main" id="{F07F9323-8368-49DC-B213-814DFA965CD2}"/>
              </a:ext>
            </a:extLst>
          </p:cNvPr>
          <p:cNvSpPr txBox="1"/>
          <p:nvPr/>
        </p:nvSpPr>
        <p:spPr>
          <a:xfrm>
            <a:off x="7566329" y="2972819"/>
            <a:ext cx="2884371" cy="954107"/>
          </a:xfrm>
          <a:prstGeom prst="rect">
            <a:avLst/>
          </a:prstGeom>
        </p:spPr>
        <p:txBody>
          <a:bodyPr wrap="square">
            <a:spAutoFit/>
          </a:bodyPr>
          <a:lstStyle>
            <a:defPPr>
              <a:defRPr lang="zh-CN"/>
            </a:defPPr>
            <a:lvl1pPr algn="ctr">
              <a:defRPr>
                <a:latin typeface="微软雅黑" panose="020B0503020204020204" pitchFamily="34" charset="-122"/>
                <a:ea typeface="微软雅黑" panose="020B0503020204020204" pitchFamily="34" charset="-122"/>
              </a:defRPr>
            </a:lvl1pPr>
          </a:lstStyle>
          <a:p>
            <a:pPr defTabSz="914377">
              <a:defRPr/>
            </a:pPr>
            <a:r>
              <a:rPr lang="zh-CN" altLang="en-US" sz="2800" dirty="0">
                <a:solidFill>
                  <a:schemeClr val="tx1">
                    <a:lumMod val="75000"/>
                    <a:lumOff val="25000"/>
                  </a:schemeClr>
                </a:solidFill>
                <a:latin typeface="+mn-ea"/>
                <a:ea typeface="+mn-ea"/>
              </a:rPr>
              <a:t>请在这里</a:t>
            </a:r>
            <a:endParaRPr lang="en-US" altLang="zh-CN" sz="2800" dirty="0">
              <a:solidFill>
                <a:schemeClr val="tx1">
                  <a:lumMod val="75000"/>
                  <a:lumOff val="25000"/>
                </a:schemeClr>
              </a:solidFill>
              <a:latin typeface="+mn-ea"/>
              <a:ea typeface="+mn-ea"/>
            </a:endParaRPr>
          </a:p>
          <a:p>
            <a:pPr defTabSz="914377">
              <a:defRPr/>
            </a:pPr>
            <a:r>
              <a:rPr lang="zh-CN" altLang="en-US" sz="2800" dirty="0">
                <a:solidFill>
                  <a:schemeClr val="tx1">
                    <a:lumMod val="75000"/>
                    <a:lumOff val="25000"/>
                  </a:schemeClr>
                </a:solidFill>
                <a:latin typeface="+mn-ea"/>
                <a:ea typeface="+mn-ea"/>
              </a:rPr>
              <a:t>输入文字</a:t>
            </a:r>
          </a:p>
        </p:txBody>
      </p:sp>
    </p:spTree>
    <p:extLst>
      <p:ext uri="{BB962C8B-B14F-4D97-AF65-F5344CB8AC3E}">
        <p14:creationId xmlns:p14="http://schemas.microsoft.com/office/powerpoint/2010/main" val="2422248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BA7AF2-DE5D-426E-9EBA-DE3833F06372}"/>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sp>
        <p:nvSpPr>
          <p:cNvPr id="3" name="矩形 2">
            <a:extLst>
              <a:ext uri="{FF2B5EF4-FFF2-40B4-BE49-F238E27FC236}">
                <a16:creationId xmlns:a16="http://schemas.microsoft.com/office/drawing/2014/main" id="{B0431918-9A2A-43D6-9FFB-8CFA6E5BA4F1}"/>
              </a:ext>
            </a:extLst>
          </p:cNvPr>
          <p:cNvSpPr/>
          <p:nvPr/>
        </p:nvSpPr>
        <p:spPr>
          <a:xfrm>
            <a:off x="1559496" y="1772816"/>
            <a:ext cx="2448272" cy="3744416"/>
          </a:xfrm>
          <a:prstGeom prst="rect">
            <a:avLst/>
          </a:prstGeom>
          <a:noFill/>
          <a:ln w="57150">
            <a:gradFill flip="none" rotWithShape="1">
              <a:gsLst>
                <a:gs pos="16000">
                  <a:schemeClr val="accent1"/>
                </a:gs>
                <a:gs pos="100000">
                  <a:schemeClr val="accent3"/>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19D0CC0-6428-401F-B8FA-BF4CBA8B1FD3}"/>
              </a:ext>
            </a:extLst>
          </p:cNvPr>
          <p:cNvSpPr/>
          <p:nvPr/>
        </p:nvSpPr>
        <p:spPr>
          <a:xfrm>
            <a:off x="4871864" y="1772816"/>
            <a:ext cx="2448272" cy="3744416"/>
          </a:xfrm>
          <a:prstGeom prst="rect">
            <a:avLst/>
          </a:prstGeom>
          <a:noFill/>
          <a:ln w="57150">
            <a:gradFill flip="none" rotWithShape="1">
              <a:gsLst>
                <a:gs pos="16000">
                  <a:schemeClr val="accent1"/>
                </a:gs>
                <a:gs pos="100000">
                  <a:schemeClr val="accent3"/>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A9139D7-8C1B-43D0-8909-A78475210226}"/>
              </a:ext>
            </a:extLst>
          </p:cNvPr>
          <p:cNvSpPr/>
          <p:nvPr/>
        </p:nvSpPr>
        <p:spPr>
          <a:xfrm>
            <a:off x="8184232" y="1772816"/>
            <a:ext cx="2448272" cy="3744416"/>
          </a:xfrm>
          <a:prstGeom prst="rect">
            <a:avLst/>
          </a:prstGeom>
          <a:noFill/>
          <a:ln w="57150">
            <a:gradFill flip="none" rotWithShape="1">
              <a:gsLst>
                <a:gs pos="16000">
                  <a:schemeClr val="accent1"/>
                </a:gs>
                <a:gs pos="100000">
                  <a:schemeClr val="accent3"/>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F206F84-B2E8-4F80-8D31-ADDDB828751B}"/>
              </a:ext>
            </a:extLst>
          </p:cNvPr>
          <p:cNvSpPr txBox="1"/>
          <p:nvPr/>
        </p:nvSpPr>
        <p:spPr>
          <a:xfrm>
            <a:off x="1779684" y="2252530"/>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7" name="文本框 6">
            <a:extLst>
              <a:ext uri="{FF2B5EF4-FFF2-40B4-BE49-F238E27FC236}">
                <a16:creationId xmlns:a16="http://schemas.microsoft.com/office/drawing/2014/main" id="{545887E9-6325-47D3-9A5A-AFA7D630EC1A}"/>
              </a:ext>
            </a:extLst>
          </p:cNvPr>
          <p:cNvSpPr txBox="1"/>
          <p:nvPr/>
        </p:nvSpPr>
        <p:spPr>
          <a:xfrm>
            <a:off x="1775520" y="3236810"/>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8" name="文本框 7">
            <a:extLst>
              <a:ext uri="{FF2B5EF4-FFF2-40B4-BE49-F238E27FC236}">
                <a16:creationId xmlns:a16="http://schemas.microsoft.com/office/drawing/2014/main" id="{A9BEA98F-A8FD-4E9D-BEAA-2001E6C6EF55}"/>
              </a:ext>
            </a:extLst>
          </p:cNvPr>
          <p:cNvSpPr txBox="1"/>
          <p:nvPr/>
        </p:nvSpPr>
        <p:spPr>
          <a:xfrm>
            <a:off x="1775520" y="4221089"/>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9" name="文本框 8">
            <a:extLst>
              <a:ext uri="{FF2B5EF4-FFF2-40B4-BE49-F238E27FC236}">
                <a16:creationId xmlns:a16="http://schemas.microsoft.com/office/drawing/2014/main" id="{FFAB4D63-ECE4-4B07-BB60-095D52C1E3E5}"/>
              </a:ext>
            </a:extLst>
          </p:cNvPr>
          <p:cNvSpPr txBox="1"/>
          <p:nvPr/>
        </p:nvSpPr>
        <p:spPr>
          <a:xfrm>
            <a:off x="5092052" y="2252530"/>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10" name="文本框 9">
            <a:extLst>
              <a:ext uri="{FF2B5EF4-FFF2-40B4-BE49-F238E27FC236}">
                <a16:creationId xmlns:a16="http://schemas.microsoft.com/office/drawing/2014/main" id="{2F5F2C14-2450-4C41-8DB7-763F4196E93F}"/>
              </a:ext>
            </a:extLst>
          </p:cNvPr>
          <p:cNvSpPr txBox="1"/>
          <p:nvPr/>
        </p:nvSpPr>
        <p:spPr>
          <a:xfrm>
            <a:off x="5087888" y="3236810"/>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11" name="文本框 10">
            <a:extLst>
              <a:ext uri="{FF2B5EF4-FFF2-40B4-BE49-F238E27FC236}">
                <a16:creationId xmlns:a16="http://schemas.microsoft.com/office/drawing/2014/main" id="{652CE5DC-2917-45B8-A345-AC94BD25C79D}"/>
              </a:ext>
            </a:extLst>
          </p:cNvPr>
          <p:cNvSpPr txBox="1"/>
          <p:nvPr/>
        </p:nvSpPr>
        <p:spPr>
          <a:xfrm>
            <a:off x="5087888" y="4221089"/>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13" name="文本框 12">
            <a:extLst>
              <a:ext uri="{FF2B5EF4-FFF2-40B4-BE49-F238E27FC236}">
                <a16:creationId xmlns:a16="http://schemas.microsoft.com/office/drawing/2014/main" id="{3754E461-6584-4EDF-9A8D-C039FF1ADD15}"/>
              </a:ext>
            </a:extLst>
          </p:cNvPr>
          <p:cNvSpPr txBox="1"/>
          <p:nvPr/>
        </p:nvSpPr>
        <p:spPr>
          <a:xfrm>
            <a:off x="8400256" y="3236810"/>
            <a:ext cx="2016224" cy="523220"/>
          </a:xfrm>
          <a:prstGeom prst="rect">
            <a:avLst/>
          </a:prstGeom>
          <a:noFill/>
        </p:spPr>
        <p:txBody>
          <a:bodyPr wrap="square" lIns="0" rtlCol="0">
            <a:spAutoFit/>
          </a:bodyPr>
          <a:lstStyle/>
          <a:p>
            <a:pPr algn="ctr"/>
            <a:r>
              <a:rPr lang="zh-CN" altLang="en-US" sz="2800" dirty="0">
                <a:solidFill>
                  <a:schemeClr val="tx1">
                    <a:lumMod val="85000"/>
                    <a:lumOff val="15000"/>
                  </a:schemeClr>
                </a:solidFill>
                <a:latin typeface="+mn-ea"/>
              </a:rPr>
              <a:t>请输入文字</a:t>
            </a:r>
          </a:p>
        </p:txBody>
      </p:sp>
      <p:sp>
        <p:nvSpPr>
          <p:cNvPr id="15" name="等腰三角形 14">
            <a:extLst>
              <a:ext uri="{FF2B5EF4-FFF2-40B4-BE49-F238E27FC236}">
                <a16:creationId xmlns:a16="http://schemas.microsoft.com/office/drawing/2014/main" id="{27B2EE5B-D1DE-49FB-AD9A-855B547D4870}"/>
              </a:ext>
            </a:extLst>
          </p:cNvPr>
          <p:cNvSpPr/>
          <p:nvPr/>
        </p:nvSpPr>
        <p:spPr>
          <a:xfrm rot="5400000">
            <a:off x="4386029" y="3360624"/>
            <a:ext cx="158631" cy="136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126AC726-E667-4CE1-9ABC-F43DD363DFC0}"/>
              </a:ext>
            </a:extLst>
          </p:cNvPr>
          <p:cNvSpPr/>
          <p:nvPr/>
        </p:nvSpPr>
        <p:spPr>
          <a:xfrm rot="5400000">
            <a:off x="7697238" y="3360625"/>
            <a:ext cx="158631" cy="1367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70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207866-E464-429F-88E5-24777756CCC9}"/>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grpSp>
        <p:nvGrpSpPr>
          <p:cNvPr id="6" name="组合 5">
            <a:extLst>
              <a:ext uri="{FF2B5EF4-FFF2-40B4-BE49-F238E27FC236}">
                <a16:creationId xmlns:a16="http://schemas.microsoft.com/office/drawing/2014/main" id="{52272739-E331-44D3-90EE-14EAE1DDF039}"/>
              </a:ext>
            </a:extLst>
          </p:cNvPr>
          <p:cNvGrpSpPr/>
          <p:nvPr/>
        </p:nvGrpSpPr>
        <p:grpSpPr>
          <a:xfrm>
            <a:off x="6100976" y="1426262"/>
            <a:ext cx="5468155" cy="3645437"/>
            <a:chOff x="6091548" y="1916832"/>
            <a:chExt cx="5468155" cy="3645437"/>
          </a:xfrm>
        </p:grpSpPr>
        <p:graphicFrame>
          <p:nvGraphicFramePr>
            <p:cNvPr id="4" name="图示 3">
              <a:extLst>
                <a:ext uri="{FF2B5EF4-FFF2-40B4-BE49-F238E27FC236}">
                  <a16:creationId xmlns:a16="http://schemas.microsoft.com/office/drawing/2014/main" id="{D2392DD9-5DD6-4D50-BD22-77EC44A71102}"/>
                </a:ext>
              </a:extLst>
            </p:cNvPr>
            <p:cNvGraphicFramePr/>
            <p:nvPr>
              <p:extLst>
                <p:ext uri="{D42A27DB-BD31-4B8C-83A1-F6EECF244321}">
                  <p14:modId xmlns:p14="http://schemas.microsoft.com/office/powerpoint/2010/main" val="3797622497"/>
                </p:ext>
              </p:extLst>
            </p:nvPr>
          </p:nvGraphicFramePr>
          <p:xfrm>
            <a:off x="6091548" y="1916832"/>
            <a:ext cx="5468155" cy="36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弧形 10">
              <a:extLst>
                <a:ext uri="{FF2B5EF4-FFF2-40B4-BE49-F238E27FC236}">
                  <a16:creationId xmlns:a16="http://schemas.microsoft.com/office/drawing/2014/main" id="{47A5C95F-6D47-4DE2-B6B3-752B559FF877}"/>
                </a:ext>
              </a:extLst>
            </p:cNvPr>
            <p:cNvSpPr/>
            <p:nvPr/>
          </p:nvSpPr>
          <p:spPr>
            <a:xfrm rot="18657522">
              <a:off x="9404304" y="2399027"/>
              <a:ext cx="636808" cy="682294"/>
            </a:xfrm>
            <a:prstGeom prst="arc">
              <a:avLst>
                <a:gd name="adj1" fmla="val 18273260"/>
                <a:gd name="adj2" fmla="val 4492363"/>
              </a:avLst>
            </a:prstGeom>
            <a:ln>
              <a:prstDash val="dash"/>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a:extLst>
                <a:ext uri="{FF2B5EF4-FFF2-40B4-BE49-F238E27FC236}">
                  <a16:creationId xmlns:a16="http://schemas.microsoft.com/office/drawing/2014/main" id="{39B84DAB-11B7-454B-8547-1F9286CE016D}"/>
                </a:ext>
              </a:extLst>
            </p:cNvPr>
            <p:cNvSpPr/>
            <p:nvPr/>
          </p:nvSpPr>
          <p:spPr>
            <a:xfrm rot="12108773">
              <a:off x="7385245" y="2428074"/>
              <a:ext cx="636808" cy="682294"/>
            </a:xfrm>
            <a:prstGeom prst="arc">
              <a:avLst>
                <a:gd name="adj1" fmla="val 18273260"/>
                <a:gd name="adj2" fmla="val 4492363"/>
              </a:avLst>
            </a:prstGeom>
            <a:ln>
              <a:prstDash val="dash"/>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a:extLst>
                <a:ext uri="{FF2B5EF4-FFF2-40B4-BE49-F238E27FC236}">
                  <a16:creationId xmlns:a16="http://schemas.microsoft.com/office/drawing/2014/main" id="{0EF39AF4-387F-4B99-8337-5ADB43388C61}"/>
                </a:ext>
              </a:extLst>
            </p:cNvPr>
            <p:cNvSpPr/>
            <p:nvPr/>
          </p:nvSpPr>
          <p:spPr>
            <a:xfrm rot="7782164">
              <a:off x="7604936" y="4338621"/>
              <a:ext cx="636808" cy="682294"/>
            </a:xfrm>
            <a:prstGeom prst="arc">
              <a:avLst>
                <a:gd name="adj1" fmla="val 18273260"/>
                <a:gd name="adj2" fmla="val 4492363"/>
              </a:avLst>
            </a:prstGeom>
            <a:ln>
              <a:prstDash val="dash"/>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a:extLst>
                <a:ext uri="{FF2B5EF4-FFF2-40B4-BE49-F238E27FC236}">
                  <a16:creationId xmlns:a16="http://schemas.microsoft.com/office/drawing/2014/main" id="{7A3A6F7C-2A37-4DE6-AED4-AE2CC76DA0CB}"/>
                </a:ext>
              </a:extLst>
            </p:cNvPr>
            <p:cNvSpPr/>
            <p:nvPr/>
          </p:nvSpPr>
          <p:spPr>
            <a:xfrm rot="1945263">
              <a:off x="9695393" y="4342837"/>
              <a:ext cx="636808" cy="682294"/>
            </a:xfrm>
            <a:prstGeom prst="arc">
              <a:avLst>
                <a:gd name="adj1" fmla="val 18273260"/>
                <a:gd name="adj2" fmla="val 4492363"/>
              </a:avLst>
            </a:prstGeom>
            <a:ln>
              <a:prstDash val="dash"/>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EE676D3A-A383-4E29-8D70-DF7A851CF342}"/>
              </a:ext>
            </a:extLst>
          </p:cNvPr>
          <p:cNvSpPr txBox="1"/>
          <p:nvPr/>
        </p:nvSpPr>
        <p:spPr>
          <a:xfrm>
            <a:off x="1127449" y="1700809"/>
            <a:ext cx="3459385" cy="461665"/>
          </a:xfrm>
          <a:prstGeom prst="rect">
            <a:avLst/>
          </a:prstGeom>
          <a:noFill/>
        </p:spPr>
        <p:txBody>
          <a:bodyPr wrap="square" lIns="0" rtlCol="0">
            <a:spAutoFit/>
          </a:bodyPr>
          <a:lstStyle/>
          <a:p>
            <a:pPr algn="l"/>
            <a:r>
              <a:rPr lang="zh-CN" altLang="en-US" sz="2400" dirty="0">
                <a:solidFill>
                  <a:schemeClr val="accent1"/>
                </a:solidFill>
                <a:latin typeface="+mj-ea"/>
                <a:ea typeface="微软简" pitchFamily="2" charset="-122"/>
              </a:rPr>
              <a:t>请在这里输入标题</a:t>
            </a:r>
          </a:p>
        </p:txBody>
      </p:sp>
      <p:sp>
        <p:nvSpPr>
          <p:cNvPr id="19" name="文本框 18">
            <a:extLst>
              <a:ext uri="{FF2B5EF4-FFF2-40B4-BE49-F238E27FC236}">
                <a16:creationId xmlns:a16="http://schemas.microsoft.com/office/drawing/2014/main" id="{D750E5D6-8A89-4EC9-95E0-D63BCA91FBE1}"/>
              </a:ext>
            </a:extLst>
          </p:cNvPr>
          <p:cNvSpPr txBox="1"/>
          <p:nvPr/>
        </p:nvSpPr>
        <p:spPr>
          <a:xfrm>
            <a:off x="1127448" y="2420890"/>
            <a:ext cx="4252925" cy="1889876"/>
          </a:xfrm>
          <a:prstGeom prst="rect">
            <a:avLst/>
          </a:prstGeom>
          <a:noFill/>
        </p:spPr>
        <p:txBody>
          <a:bodyPr wrap="square" lIns="0" rtlCol="0">
            <a:spAutoFit/>
          </a:bodyPr>
          <a:lstStyle/>
          <a:p>
            <a:pPr algn="just">
              <a:lnSpc>
                <a:spcPct val="150000"/>
              </a:lnSpc>
            </a:pPr>
            <a:r>
              <a:rPr lang="zh-CN" altLang="en-US" sz="2000" dirty="0">
                <a:solidFill>
                  <a:schemeClr val="tx1">
                    <a:lumMod val="85000"/>
                    <a:lumOff val="15000"/>
                  </a:schemeClr>
                </a:solidFill>
                <a:latin typeface="+mn-ea"/>
              </a:rPr>
              <a:t>请在这里输入文字在这里输入文字在这里输入文字在这里输入文字在这里输入文字在这里输入文字在这里输入文字在这里输入文字在这里输入文字</a:t>
            </a:r>
          </a:p>
        </p:txBody>
      </p:sp>
      <p:cxnSp>
        <p:nvCxnSpPr>
          <p:cNvPr id="20" name="直接连接符 19">
            <a:extLst>
              <a:ext uri="{FF2B5EF4-FFF2-40B4-BE49-F238E27FC236}">
                <a16:creationId xmlns:a16="http://schemas.microsoft.com/office/drawing/2014/main" id="{52BFCB76-2204-4A3D-9B81-8214932B3335}"/>
              </a:ext>
            </a:extLst>
          </p:cNvPr>
          <p:cNvCxnSpPr/>
          <p:nvPr/>
        </p:nvCxnSpPr>
        <p:spPr>
          <a:xfrm>
            <a:off x="1199456" y="4869160"/>
            <a:ext cx="43204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180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3C8BD83-BC4B-4CFB-A4AF-5C32D9F790FC}"/>
              </a:ext>
            </a:extLst>
          </p:cNvPr>
          <p:cNvSpPr/>
          <p:nvPr/>
        </p:nvSpPr>
        <p:spPr>
          <a:xfrm>
            <a:off x="1127448" y="1556792"/>
            <a:ext cx="7664923" cy="36728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54207866-E464-429F-88E5-24777756CCC9}"/>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逻辑关系</a:t>
            </a:r>
          </a:p>
        </p:txBody>
      </p:sp>
      <p:graphicFrame>
        <p:nvGraphicFramePr>
          <p:cNvPr id="10" name="图示 9">
            <a:extLst>
              <a:ext uri="{FF2B5EF4-FFF2-40B4-BE49-F238E27FC236}">
                <a16:creationId xmlns:a16="http://schemas.microsoft.com/office/drawing/2014/main" id="{36E8AD51-127C-422D-8185-E0E6FB026570}"/>
              </a:ext>
            </a:extLst>
          </p:cNvPr>
          <p:cNvGraphicFramePr/>
          <p:nvPr>
            <p:extLst>
              <p:ext uri="{D42A27DB-BD31-4B8C-83A1-F6EECF244321}">
                <p14:modId xmlns:p14="http://schemas.microsoft.com/office/powerpoint/2010/main" val="2079735701"/>
              </p:ext>
            </p:extLst>
          </p:nvPr>
        </p:nvGraphicFramePr>
        <p:xfrm>
          <a:off x="6343576" y="1560240"/>
          <a:ext cx="5504160" cy="3669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文本框 12">
            <a:extLst>
              <a:ext uri="{FF2B5EF4-FFF2-40B4-BE49-F238E27FC236}">
                <a16:creationId xmlns:a16="http://schemas.microsoft.com/office/drawing/2014/main" id="{143A7D86-39D5-49FC-ABC4-7E77E74C3029}"/>
              </a:ext>
            </a:extLst>
          </p:cNvPr>
          <p:cNvSpPr txBox="1"/>
          <p:nvPr/>
        </p:nvSpPr>
        <p:spPr>
          <a:xfrm>
            <a:off x="1466972" y="1772817"/>
            <a:ext cx="3096344" cy="523220"/>
          </a:xfrm>
          <a:prstGeom prst="rect">
            <a:avLst/>
          </a:prstGeom>
          <a:noFill/>
        </p:spPr>
        <p:txBody>
          <a:bodyPr wrap="square" lIns="0" rtlCol="0">
            <a:spAutoFit/>
          </a:bodyPr>
          <a:lstStyle/>
          <a:p>
            <a:pPr algn="l"/>
            <a:r>
              <a:rPr lang="zh-CN" altLang="en-US" sz="2800" dirty="0">
                <a:solidFill>
                  <a:schemeClr val="accent1"/>
                </a:solidFill>
                <a:latin typeface="+mj-ea"/>
                <a:ea typeface="微软简" pitchFamily="2" charset="-122"/>
              </a:rPr>
              <a:t>请在这里输入标题</a:t>
            </a:r>
          </a:p>
        </p:txBody>
      </p:sp>
      <p:sp>
        <p:nvSpPr>
          <p:cNvPr id="30" name="文本框 29">
            <a:extLst>
              <a:ext uri="{FF2B5EF4-FFF2-40B4-BE49-F238E27FC236}">
                <a16:creationId xmlns:a16="http://schemas.microsoft.com/office/drawing/2014/main" id="{793FD004-657E-4068-9F1A-EAC126F239DF}"/>
              </a:ext>
            </a:extLst>
          </p:cNvPr>
          <p:cNvSpPr txBox="1"/>
          <p:nvPr/>
        </p:nvSpPr>
        <p:spPr>
          <a:xfrm>
            <a:off x="1466973" y="2466490"/>
            <a:ext cx="4629028" cy="2351541"/>
          </a:xfrm>
          <a:prstGeom prst="rect">
            <a:avLst/>
          </a:prstGeom>
          <a:noFill/>
        </p:spPr>
        <p:txBody>
          <a:bodyPr wrap="square" lIns="0" rtlCol="0">
            <a:spAutoFit/>
          </a:bodyPr>
          <a:lstStyle/>
          <a:p>
            <a:pPr>
              <a:lnSpc>
                <a:spcPct val="150000"/>
              </a:lnSpc>
            </a:pPr>
            <a:r>
              <a:rPr lang="zh-CN" altLang="en-US" sz="2000" dirty="0">
                <a:solidFill>
                  <a:schemeClr val="accent1"/>
                </a:solidFill>
                <a:latin typeface="+mn-ea"/>
              </a:rPr>
              <a:t>请在这里输入文字请在这里输入文字请在这里输入文字请在这里输入文字请在这里输入文字请在这里输入文字请在这里输入文字请在这里输入文字请在这里输入文字请在这里输入文字请在这里</a:t>
            </a:r>
          </a:p>
        </p:txBody>
      </p:sp>
    </p:spTree>
    <p:extLst>
      <p:ext uri="{BB962C8B-B14F-4D97-AF65-F5344CB8AC3E}">
        <p14:creationId xmlns:p14="http://schemas.microsoft.com/office/powerpoint/2010/main" val="138341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0D1EB7-B8EF-4085-B940-D493F240F56A}"/>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数据图表</a:t>
            </a:r>
            <a:endParaRPr lang="en-US" altLang="zh-CN" sz="2800" dirty="0">
              <a:solidFill>
                <a:schemeClr val="accent1"/>
              </a:solidFill>
              <a:latin typeface="+mj-ea"/>
              <a:ea typeface="+mj-ea"/>
            </a:endParaRPr>
          </a:p>
        </p:txBody>
      </p:sp>
      <p:sp>
        <p:nvSpPr>
          <p:cNvPr id="3" name="矩形 2">
            <a:extLst>
              <a:ext uri="{FF2B5EF4-FFF2-40B4-BE49-F238E27FC236}">
                <a16:creationId xmlns:a16="http://schemas.microsoft.com/office/drawing/2014/main" id="{82981D6C-512D-4C56-A5CC-FB56E6F5D315}"/>
              </a:ext>
            </a:extLst>
          </p:cNvPr>
          <p:cNvSpPr/>
          <p:nvPr/>
        </p:nvSpPr>
        <p:spPr>
          <a:xfrm>
            <a:off x="6097098" y="1412776"/>
            <a:ext cx="5545137" cy="40324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87CBC7C-529A-4B23-AE83-EA226F73CD43}"/>
              </a:ext>
            </a:extLst>
          </p:cNvPr>
          <p:cNvSpPr/>
          <p:nvPr/>
        </p:nvSpPr>
        <p:spPr>
          <a:xfrm>
            <a:off x="550865" y="1412776"/>
            <a:ext cx="5545137" cy="4032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73FAD27-F6D9-4E3C-9CAB-4C5B7ACC777A}"/>
              </a:ext>
            </a:extLst>
          </p:cNvPr>
          <p:cNvSpPr txBox="1"/>
          <p:nvPr/>
        </p:nvSpPr>
        <p:spPr>
          <a:xfrm>
            <a:off x="973973" y="2438997"/>
            <a:ext cx="4698915" cy="1889876"/>
          </a:xfrm>
          <a:prstGeom prst="rect">
            <a:avLst/>
          </a:prstGeom>
          <a:noFill/>
        </p:spPr>
        <p:txBody>
          <a:bodyPr wrap="square" lIns="0" rtlCol="0">
            <a:spAutoFit/>
          </a:bodyPr>
          <a:lstStyle/>
          <a:p>
            <a:pPr algn="just">
              <a:lnSpc>
                <a:spcPct val="150000"/>
              </a:lnSpc>
            </a:pPr>
            <a:r>
              <a:rPr lang="zh-CN" altLang="en-US" sz="2000" dirty="0">
                <a:solidFill>
                  <a:schemeClr val="tx1">
                    <a:lumMod val="75000"/>
                    <a:lumOff val="25000"/>
                  </a:schemeClr>
                </a:solidFill>
                <a:latin typeface="+mn-ea"/>
              </a:rPr>
              <a:t>请在这里输入文字请在这里输入文字</a:t>
            </a:r>
            <a:endParaRPr lang="en-US" altLang="zh-CN" sz="2000" dirty="0">
              <a:solidFill>
                <a:schemeClr val="tx1">
                  <a:lumMod val="75000"/>
                  <a:lumOff val="25000"/>
                </a:schemeClr>
              </a:solidFill>
              <a:latin typeface="+mn-ea"/>
            </a:endParaRPr>
          </a:p>
          <a:p>
            <a:pPr algn="just">
              <a:lnSpc>
                <a:spcPct val="150000"/>
              </a:lnSpc>
            </a:pPr>
            <a:r>
              <a:rPr lang="zh-CN" altLang="en-US" sz="2000" dirty="0">
                <a:solidFill>
                  <a:schemeClr val="tx1">
                    <a:lumMod val="75000"/>
                    <a:lumOff val="25000"/>
                  </a:schemeClr>
                </a:solidFill>
                <a:latin typeface="+mn-ea"/>
              </a:rPr>
              <a:t>请在这里输入文字请在这里输入文字</a:t>
            </a:r>
          </a:p>
          <a:p>
            <a:pPr algn="just">
              <a:lnSpc>
                <a:spcPct val="150000"/>
              </a:lnSpc>
            </a:pPr>
            <a:r>
              <a:rPr lang="zh-CN" altLang="en-US" sz="2000" dirty="0">
                <a:solidFill>
                  <a:schemeClr val="tx1">
                    <a:lumMod val="75000"/>
                    <a:lumOff val="25000"/>
                  </a:schemeClr>
                </a:solidFill>
                <a:latin typeface="+mn-ea"/>
              </a:rPr>
              <a:t>请在这里输入文字请在这里输入文字</a:t>
            </a:r>
          </a:p>
          <a:p>
            <a:pPr algn="just">
              <a:lnSpc>
                <a:spcPct val="150000"/>
              </a:lnSpc>
            </a:pPr>
            <a:r>
              <a:rPr lang="zh-CN" altLang="en-US" sz="2000" dirty="0">
                <a:solidFill>
                  <a:schemeClr val="tx1">
                    <a:lumMod val="75000"/>
                    <a:lumOff val="25000"/>
                  </a:schemeClr>
                </a:solidFill>
                <a:latin typeface="+mn-ea"/>
              </a:rPr>
              <a:t>请在这里输入文字请在这里输入文字</a:t>
            </a:r>
          </a:p>
        </p:txBody>
      </p:sp>
      <p:cxnSp>
        <p:nvCxnSpPr>
          <p:cNvPr id="7" name="直接连接符 6">
            <a:extLst>
              <a:ext uri="{FF2B5EF4-FFF2-40B4-BE49-F238E27FC236}">
                <a16:creationId xmlns:a16="http://schemas.microsoft.com/office/drawing/2014/main" id="{3C3F8335-B996-4DC4-8994-DB135466D2EC}"/>
              </a:ext>
            </a:extLst>
          </p:cNvPr>
          <p:cNvCxnSpPr>
            <a:cxnSpLocks/>
          </p:cNvCxnSpPr>
          <p:nvPr/>
        </p:nvCxnSpPr>
        <p:spPr>
          <a:xfrm>
            <a:off x="1055440" y="5013176"/>
            <a:ext cx="64807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1A640-425A-45BC-A0A2-EE8EAE09989B}"/>
              </a:ext>
            </a:extLst>
          </p:cNvPr>
          <p:cNvSpPr txBox="1"/>
          <p:nvPr/>
        </p:nvSpPr>
        <p:spPr>
          <a:xfrm>
            <a:off x="973973" y="1842046"/>
            <a:ext cx="2601747" cy="523220"/>
          </a:xfrm>
          <a:prstGeom prst="rect">
            <a:avLst/>
          </a:prstGeom>
          <a:noFill/>
        </p:spPr>
        <p:txBody>
          <a:bodyPr wrap="square" lIns="0" rtlCol="0">
            <a:spAutoFit/>
          </a:bodyPr>
          <a:lstStyle/>
          <a:p>
            <a:pPr algn="l"/>
            <a:r>
              <a:rPr lang="zh-CN" altLang="en-US" sz="2800" dirty="0">
                <a:solidFill>
                  <a:schemeClr val="accent1"/>
                </a:solidFill>
                <a:latin typeface="+mj-ea"/>
                <a:ea typeface="微软简" pitchFamily="2" charset="-122"/>
              </a:rPr>
              <a:t>请输入小标题</a:t>
            </a:r>
          </a:p>
        </p:txBody>
      </p:sp>
      <p:graphicFrame>
        <p:nvGraphicFramePr>
          <p:cNvPr id="9" name="图表 8">
            <a:extLst>
              <a:ext uri="{FF2B5EF4-FFF2-40B4-BE49-F238E27FC236}">
                <a16:creationId xmlns:a16="http://schemas.microsoft.com/office/drawing/2014/main" id="{7830175A-AA39-4D65-B79D-30866F8DABC2}"/>
              </a:ext>
            </a:extLst>
          </p:cNvPr>
          <p:cNvGraphicFramePr/>
          <p:nvPr>
            <p:extLst>
              <p:ext uri="{D42A27DB-BD31-4B8C-83A1-F6EECF244321}">
                <p14:modId xmlns:p14="http://schemas.microsoft.com/office/powerpoint/2010/main" val="1685432761"/>
              </p:ext>
            </p:extLst>
          </p:nvPr>
        </p:nvGraphicFramePr>
        <p:xfrm>
          <a:off x="6240016" y="1617978"/>
          <a:ext cx="6768752" cy="36220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8955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0D1EB7-B8EF-4085-B940-D493F240F56A}"/>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数据图表</a:t>
            </a:r>
            <a:endParaRPr lang="en-US" altLang="zh-CN" sz="2800" dirty="0">
              <a:solidFill>
                <a:schemeClr val="accent1"/>
              </a:solidFill>
              <a:latin typeface="+mj-ea"/>
              <a:ea typeface="+mj-ea"/>
            </a:endParaRPr>
          </a:p>
        </p:txBody>
      </p:sp>
      <p:grpSp>
        <p:nvGrpSpPr>
          <p:cNvPr id="41" name="组合 40">
            <a:extLst>
              <a:ext uri="{FF2B5EF4-FFF2-40B4-BE49-F238E27FC236}">
                <a16:creationId xmlns:a16="http://schemas.microsoft.com/office/drawing/2014/main" id="{6034990E-20CA-4796-BABF-2BED50DED038}"/>
              </a:ext>
            </a:extLst>
          </p:cNvPr>
          <p:cNvGrpSpPr/>
          <p:nvPr/>
        </p:nvGrpSpPr>
        <p:grpSpPr>
          <a:xfrm>
            <a:off x="1847528" y="1925946"/>
            <a:ext cx="8496944" cy="4080380"/>
            <a:chOff x="2135560" y="1818233"/>
            <a:chExt cx="8496944" cy="4080379"/>
          </a:xfrm>
        </p:grpSpPr>
        <p:grpSp>
          <p:nvGrpSpPr>
            <p:cNvPr id="15" name="组合 14">
              <a:extLst>
                <a:ext uri="{FF2B5EF4-FFF2-40B4-BE49-F238E27FC236}">
                  <a16:creationId xmlns:a16="http://schemas.microsoft.com/office/drawing/2014/main" id="{06A4E24C-F152-44B7-8121-8D21685BF581}"/>
                </a:ext>
              </a:extLst>
            </p:cNvPr>
            <p:cNvGrpSpPr/>
            <p:nvPr/>
          </p:nvGrpSpPr>
          <p:grpSpPr>
            <a:xfrm>
              <a:off x="3791744" y="1908647"/>
              <a:ext cx="6840760" cy="288032"/>
              <a:chOff x="3359696" y="1628800"/>
              <a:chExt cx="6840760" cy="288032"/>
            </a:xfrm>
          </p:grpSpPr>
          <p:sp>
            <p:nvSpPr>
              <p:cNvPr id="4" name="矩形: 圆角 3">
                <a:extLst>
                  <a:ext uri="{FF2B5EF4-FFF2-40B4-BE49-F238E27FC236}">
                    <a16:creationId xmlns:a16="http://schemas.microsoft.com/office/drawing/2014/main" id="{C15EF0E3-DBF3-4F9E-842C-86A7B98198FE}"/>
                  </a:ext>
                </a:extLst>
              </p:cNvPr>
              <p:cNvSpPr/>
              <p:nvPr/>
            </p:nvSpPr>
            <p:spPr>
              <a:xfrm>
                <a:off x="3359696" y="1628800"/>
                <a:ext cx="6840760" cy="28803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E582B9A7-FA11-45C6-A641-551165730328}"/>
                  </a:ext>
                </a:extLst>
              </p:cNvPr>
              <p:cNvSpPr/>
              <p:nvPr/>
            </p:nvSpPr>
            <p:spPr>
              <a:xfrm>
                <a:off x="3359696" y="1628800"/>
                <a:ext cx="5544616" cy="28803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628F357A-3026-43DC-934D-96E3FBD3CAE5}"/>
                </a:ext>
              </a:extLst>
            </p:cNvPr>
            <p:cNvGrpSpPr/>
            <p:nvPr/>
          </p:nvGrpSpPr>
          <p:grpSpPr>
            <a:xfrm>
              <a:off x="3791744" y="2808747"/>
              <a:ext cx="6840760" cy="288032"/>
              <a:chOff x="3359696" y="2492425"/>
              <a:chExt cx="6840760" cy="288032"/>
            </a:xfrm>
          </p:grpSpPr>
          <p:sp>
            <p:nvSpPr>
              <p:cNvPr id="6" name="矩形: 圆角 5">
                <a:extLst>
                  <a:ext uri="{FF2B5EF4-FFF2-40B4-BE49-F238E27FC236}">
                    <a16:creationId xmlns:a16="http://schemas.microsoft.com/office/drawing/2014/main" id="{0118E8CB-58CB-45F8-B1C9-5E04432DFD7B}"/>
                  </a:ext>
                </a:extLst>
              </p:cNvPr>
              <p:cNvSpPr/>
              <p:nvPr/>
            </p:nvSpPr>
            <p:spPr>
              <a:xfrm>
                <a:off x="3359696" y="2492425"/>
                <a:ext cx="6840760" cy="28803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46E2634A-EFEA-47C6-9035-D0D7E898BFB2}"/>
                  </a:ext>
                </a:extLst>
              </p:cNvPr>
              <p:cNvSpPr/>
              <p:nvPr/>
            </p:nvSpPr>
            <p:spPr>
              <a:xfrm>
                <a:off x="3359696" y="2492425"/>
                <a:ext cx="4824536" cy="2880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081C1C6-1D97-4965-9DAE-886FF69B0D5D}"/>
                </a:ext>
              </a:extLst>
            </p:cNvPr>
            <p:cNvGrpSpPr/>
            <p:nvPr/>
          </p:nvGrpSpPr>
          <p:grpSpPr>
            <a:xfrm>
              <a:off x="3791744" y="3708847"/>
              <a:ext cx="6840760" cy="288032"/>
              <a:chOff x="3359696" y="3356050"/>
              <a:chExt cx="6840760" cy="288032"/>
            </a:xfrm>
          </p:grpSpPr>
          <p:sp>
            <p:nvSpPr>
              <p:cNvPr id="8" name="矩形: 圆角 7">
                <a:extLst>
                  <a:ext uri="{FF2B5EF4-FFF2-40B4-BE49-F238E27FC236}">
                    <a16:creationId xmlns:a16="http://schemas.microsoft.com/office/drawing/2014/main" id="{6A97B008-E1BF-4576-A7D6-3D966587EBDB}"/>
                  </a:ext>
                </a:extLst>
              </p:cNvPr>
              <p:cNvSpPr/>
              <p:nvPr/>
            </p:nvSpPr>
            <p:spPr>
              <a:xfrm>
                <a:off x="3359696" y="3356050"/>
                <a:ext cx="6840760" cy="28803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5D61794A-0D18-4D2A-929C-B0D9DBAAFE2E}"/>
                  </a:ext>
                </a:extLst>
              </p:cNvPr>
              <p:cNvSpPr/>
              <p:nvPr/>
            </p:nvSpPr>
            <p:spPr>
              <a:xfrm>
                <a:off x="3359696" y="3356050"/>
                <a:ext cx="3888432" cy="2880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6308393C-6B24-4B84-A866-F5562F6D243D}"/>
                </a:ext>
              </a:extLst>
            </p:cNvPr>
            <p:cNvGrpSpPr/>
            <p:nvPr/>
          </p:nvGrpSpPr>
          <p:grpSpPr>
            <a:xfrm>
              <a:off x="3791744" y="4608947"/>
              <a:ext cx="6840760" cy="288032"/>
              <a:chOff x="3359696" y="4219675"/>
              <a:chExt cx="6840760" cy="288032"/>
            </a:xfrm>
          </p:grpSpPr>
          <p:sp>
            <p:nvSpPr>
              <p:cNvPr id="11" name="矩形: 圆角 10">
                <a:extLst>
                  <a:ext uri="{FF2B5EF4-FFF2-40B4-BE49-F238E27FC236}">
                    <a16:creationId xmlns:a16="http://schemas.microsoft.com/office/drawing/2014/main" id="{28F14A09-4823-4C12-BB29-B766EED0EE28}"/>
                  </a:ext>
                </a:extLst>
              </p:cNvPr>
              <p:cNvSpPr/>
              <p:nvPr/>
            </p:nvSpPr>
            <p:spPr>
              <a:xfrm>
                <a:off x="3359696" y="4219675"/>
                <a:ext cx="6840760" cy="28803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CE327F1F-E5CE-4FA0-B420-7ADF0C63C200}"/>
                  </a:ext>
                </a:extLst>
              </p:cNvPr>
              <p:cNvSpPr/>
              <p:nvPr/>
            </p:nvSpPr>
            <p:spPr>
              <a:xfrm>
                <a:off x="3359696" y="4219675"/>
                <a:ext cx="2952328" cy="2880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5E5C44F0-9DFB-47BA-B62A-A401DCB1F2FB}"/>
                </a:ext>
              </a:extLst>
            </p:cNvPr>
            <p:cNvGrpSpPr/>
            <p:nvPr/>
          </p:nvGrpSpPr>
          <p:grpSpPr>
            <a:xfrm>
              <a:off x="3791744" y="5509047"/>
              <a:ext cx="6840760" cy="288032"/>
              <a:chOff x="3359696" y="5229200"/>
              <a:chExt cx="6840760" cy="288032"/>
            </a:xfrm>
          </p:grpSpPr>
          <p:sp>
            <p:nvSpPr>
              <p:cNvPr id="13" name="矩形: 圆角 12">
                <a:extLst>
                  <a:ext uri="{FF2B5EF4-FFF2-40B4-BE49-F238E27FC236}">
                    <a16:creationId xmlns:a16="http://schemas.microsoft.com/office/drawing/2014/main" id="{DEE65AC5-65E2-4CA2-B5A4-1D98DCF147CE}"/>
                  </a:ext>
                </a:extLst>
              </p:cNvPr>
              <p:cNvSpPr/>
              <p:nvPr/>
            </p:nvSpPr>
            <p:spPr>
              <a:xfrm>
                <a:off x="3359696" y="5229200"/>
                <a:ext cx="6840760" cy="28803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B504B61F-C347-4C4D-83C0-04B7C5FD4491}"/>
                  </a:ext>
                </a:extLst>
              </p:cNvPr>
              <p:cNvSpPr/>
              <p:nvPr/>
            </p:nvSpPr>
            <p:spPr>
              <a:xfrm>
                <a:off x="3359696" y="5229200"/>
                <a:ext cx="1584176" cy="2880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94B3CAC8-0A22-44C5-A9F1-F0D27B20182C}"/>
                </a:ext>
              </a:extLst>
            </p:cNvPr>
            <p:cNvGrpSpPr/>
            <p:nvPr/>
          </p:nvGrpSpPr>
          <p:grpSpPr>
            <a:xfrm>
              <a:off x="2135560" y="1818233"/>
              <a:ext cx="1705909" cy="461665"/>
              <a:chOff x="2135560" y="1818233"/>
              <a:chExt cx="1705909" cy="461665"/>
            </a:xfrm>
          </p:grpSpPr>
          <p:sp>
            <p:nvSpPr>
              <p:cNvPr id="20" name="文本框 19">
                <a:extLst>
                  <a:ext uri="{FF2B5EF4-FFF2-40B4-BE49-F238E27FC236}">
                    <a16:creationId xmlns:a16="http://schemas.microsoft.com/office/drawing/2014/main" id="{D3F2A912-459E-4CAA-BEB7-1D177E885FF6}"/>
                  </a:ext>
                </a:extLst>
              </p:cNvPr>
              <p:cNvSpPr txBox="1"/>
              <p:nvPr/>
            </p:nvSpPr>
            <p:spPr>
              <a:xfrm>
                <a:off x="2135560" y="1818233"/>
                <a:ext cx="720080" cy="461665"/>
              </a:xfrm>
              <a:prstGeom prst="rect">
                <a:avLst/>
              </a:prstGeom>
              <a:noFill/>
            </p:spPr>
            <p:txBody>
              <a:bodyPr wrap="square" lIns="0" rtlCol="0">
                <a:spAutoFit/>
              </a:bodyPr>
              <a:lstStyle/>
              <a:p>
                <a:pPr algn="l"/>
                <a:r>
                  <a:rPr lang="zh-CN" altLang="en-US" sz="2400" dirty="0">
                    <a:solidFill>
                      <a:schemeClr val="accent1"/>
                    </a:solidFill>
                    <a:latin typeface="+mn-ea"/>
                  </a:rPr>
                  <a:t>工学</a:t>
                </a:r>
              </a:p>
            </p:txBody>
          </p:sp>
          <p:sp>
            <p:nvSpPr>
              <p:cNvPr id="21" name="文本框 20">
                <a:extLst>
                  <a:ext uri="{FF2B5EF4-FFF2-40B4-BE49-F238E27FC236}">
                    <a16:creationId xmlns:a16="http://schemas.microsoft.com/office/drawing/2014/main" id="{EA7966DD-2F24-4E8E-A109-0800E21382EB}"/>
                  </a:ext>
                </a:extLst>
              </p:cNvPr>
              <p:cNvSpPr txBox="1"/>
              <p:nvPr/>
            </p:nvSpPr>
            <p:spPr>
              <a:xfrm>
                <a:off x="2797353" y="1849010"/>
                <a:ext cx="1044116" cy="400110"/>
              </a:xfrm>
              <a:prstGeom prst="rect">
                <a:avLst/>
              </a:prstGeom>
              <a:noFill/>
            </p:spPr>
            <p:txBody>
              <a:bodyPr wrap="square" lIns="0" rtlCol="0">
                <a:spAutoFit/>
              </a:bodyPr>
              <a:lstStyle/>
              <a:p>
                <a:pPr algn="l"/>
                <a:r>
                  <a:rPr lang="zh-CN" altLang="en-US" sz="2000" dirty="0">
                    <a:solidFill>
                      <a:schemeClr val="bg1">
                        <a:lumMod val="65000"/>
                      </a:schemeClr>
                    </a:solidFill>
                    <a:latin typeface="+mn-ea"/>
                  </a:rPr>
                  <a:t>（</a:t>
                </a:r>
                <a:r>
                  <a:rPr lang="en-US" altLang="zh-CN" sz="2000" dirty="0">
                    <a:solidFill>
                      <a:schemeClr val="bg1">
                        <a:lumMod val="65000"/>
                      </a:schemeClr>
                    </a:solidFill>
                    <a:latin typeface="+mn-ea"/>
                  </a:rPr>
                  <a:t>88</a:t>
                </a:r>
                <a:r>
                  <a:rPr lang="zh-CN" altLang="en-US" dirty="0">
                    <a:solidFill>
                      <a:schemeClr val="bg1">
                        <a:lumMod val="65000"/>
                      </a:schemeClr>
                    </a:solidFill>
                    <a:latin typeface="+mn-ea"/>
                  </a:rPr>
                  <a:t>场</a:t>
                </a:r>
                <a:r>
                  <a:rPr lang="zh-CN" altLang="en-US" sz="2000" dirty="0">
                    <a:solidFill>
                      <a:schemeClr val="bg1">
                        <a:lumMod val="65000"/>
                      </a:schemeClr>
                    </a:solidFill>
                    <a:latin typeface="+mn-ea"/>
                  </a:rPr>
                  <a:t>）</a:t>
                </a:r>
              </a:p>
            </p:txBody>
          </p:sp>
        </p:grpSp>
        <p:grpSp>
          <p:nvGrpSpPr>
            <p:cNvPr id="33" name="组合 32">
              <a:extLst>
                <a:ext uri="{FF2B5EF4-FFF2-40B4-BE49-F238E27FC236}">
                  <a16:creationId xmlns:a16="http://schemas.microsoft.com/office/drawing/2014/main" id="{A1437B68-C0A4-4503-9D9C-26BBFB506ADE}"/>
                </a:ext>
              </a:extLst>
            </p:cNvPr>
            <p:cNvGrpSpPr/>
            <p:nvPr/>
          </p:nvGrpSpPr>
          <p:grpSpPr>
            <a:xfrm>
              <a:off x="2135560" y="2722308"/>
              <a:ext cx="1705909" cy="461665"/>
              <a:chOff x="2135560" y="2722308"/>
              <a:chExt cx="1705909" cy="461665"/>
            </a:xfrm>
          </p:grpSpPr>
          <p:sp>
            <p:nvSpPr>
              <p:cNvPr id="22" name="文本框 21">
                <a:extLst>
                  <a:ext uri="{FF2B5EF4-FFF2-40B4-BE49-F238E27FC236}">
                    <a16:creationId xmlns:a16="http://schemas.microsoft.com/office/drawing/2014/main" id="{2A00269D-1C84-407D-AD83-E6766C7C5522}"/>
                  </a:ext>
                </a:extLst>
              </p:cNvPr>
              <p:cNvSpPr txBox="1"/>
              <p:nvPr/>
            </p:nvSpPr>
            <p:spPr>
              <a:xfrm>
                <a:off x="2135560" y="2722308"/>
                <a:ext cx="720080" cy="461665"/>
              </a:xfrm>
              <a:prstGeom prst="rect">
                <a:avLst/>
              </a:prstGeom>
              <a:noFill/>
            </p:spPr>
            <p:txBody>
              <a:bodyPr wrap="square" lIns="0" rtlCol="0">
                <a:spAutoFit/>
              </a:bodyPr>
              <a:lstStyle/>
              <a:p>
                <a:pPr algn="l"/>
                <a:r>
                  <a:rPr lang="zh-CN" altLang="en-US" sz="2400" dirty="0">
                    <a:solidFill>
                      <a:schemeClr val="accent1"/>
                    </a:solidFill>
                    <a:latin typeface="+mn-ea"/>
                  </a:rPr>
                  <a:t>文学</a:t>
                </a:r>
              </a:p>
            </p:txBody>
          </p:sp>
          <p:sp>
            <p:nvSpPr>
              <p:cNvPr id="23" name="文本框 22">
                <a:extLst>
                  <a:ext uri="{FF2B5EF4-FFF2-40B4-BE49-F238E27FC236}">
                    <a16:creationId xmlns:a16="http://schemas.microsoft.com/office/drawing/2014/main" id="{0AE3CC14-E8A0-4DFA-A570-7DADF12E0362}"/>
                  </a:ext>
                </a:extLst>
              </p:cNvPr>
              <p:cNvSpPr txBox="1"/>
              <p:nvPr/>
            </p:nvSpPr>
            <p:spPr>
              <a:xfrm>
                <a:off x="2797353" y="2753085"/>
                <a:ext cx="1044116" cy="400110"/>
              </a:xfrm>
              <a:prstGeom prst="rect">
                <a:avLst/>
              </a:prstGeom>
              <a:noFill/>
            </p:spPr>
            <p:txBody>
              <a:bodyPr wrap="square" lIns="0" rtlCol="0">
                <a:spAutoFit/>
              </a:bodyPr>
              <a:lstStyle/>
              <a:p>
                <a:pPr algn="l"/>
                <a:r>
                  <a:rPr lang="zh-CN" altLang="en-US" sz="2000" dirty="0">
                    <a:solidFill>
                      <a:schemeClr val="bg1">
                        <a:lumMod val="65000"/>
                      </a:schemeClr>
                    </a:solidFill>
                    <a:latin typeface="+mn-ea"/>
                  </a:rPr>
                  <a:t>（</a:t>
                </a:r>
                <a:r>
                  <a:rPr lang="en-US" altLang="zh-CN" sz="2000" dirty="0">
                    <a:solidFill>
                      <a:schemeClr val="bg1">
                        <a:lumMod val="65000"/>
                      </a:schemeClr>
                    </a:solidFill>
                    <a:latin typeface="+mn-ea"/>
                  </a:rPr>
                  <a:t>66</a:t>
                </a:r>
                <a:r>
                  <a:rPr lang="zh-CN" altLang="en-US" dirty="0">
                    <a:solidFill>
                      <a:schemeClr val="bg1">
                        <a:lumMod val="65000"/>
                      </a:schemeClr>
                    </a:solidFill>
                    <a:latin typeface="+mn-ea"/>
                  </a:rPr>
                  <a:t>场</a:t>
                </a:r>
                <a:r>
                  <a:rPr lang="zh-CN" altLang="en-US" sz="2000" dirty="0">
                    <a:solidFill>
                      <a:schemeClr val="bg1">
                        <a:lumMod val="65000"/>
                      </a:schemeClr>
                    </a:solidFill>
                    <a:latin typeface="+mn-ea"/>
                  </a:rPr>
                  <a:t>）</a:t>
                </a:r>
              </a:p>
            </p:txBody>
          </p:sp>
        </p:grpSp>
        <p:grpSp>
          <p:nvGrpSpPr>
            <p:cNvPr id="35" name="组合 34">
              <a:extLst>
                <a:ext uri="{FF2B5EF4-FFF2-40B4-BE49-F238E27FC236}">
                  <a16:creationId xmlns:a16="http://schemas.microsoft.com/office/drawing/2014/main" id="{DDDBE85F-6205-44E6-8970-183584D0DB36}"/>
                </a:ext>
              </a:extLst>
            </p:cNvPr>
            <p:cNvGrpSpPr/>
            <p:nvPr/>
          </p:nvGrpSpPr>
          <p:grpSpPr>
            <a:xfrm>
              <a:off x="2135560" y="3626382"/>
              <a:ext cx="1705909" cy="461665"/>
              <a:chOff x="2135560" y="3626382"/>
              <a:chExt cx="1705909" cy="461665"/>
            </a:xfrm>
          </p:grpSpPr>
          <p:sp>
            <p:nvSpPr>
              <p:cNvPr id="24" name="文本框 23">
                <a:extLst>
                  <a:ext uri="{FF2B5EF4-FFF2-40B4-BE49-F238E27FC236}">
                    <a16:creationId xmlns:a16="http://schemas.microsoft.com/office/drawing/2014/main" id="{083EBEED-11B8-4189-BD35-41EEE63D9149}"/>
                  </a:ext>
                </a:extLst>
              </p:cNvPr>
              <p:cNvSpPr txBox="1"/>
              <p:nvPr/>
            </p:nvSpPr>
            <p:spPr>
              <a:xfrm>
                <a:off x="2135560" y="3626382"/>
                <a:ext cx="720080" cy="461665"/>
              </a:xfrm>
              <a:prstGeom prst="rect">
                <a:avLst/>
              </a:prstGeom>
              <a:noFill/>
            </p:spPr>
            <p:txBody>
              <a:bodyPr wrap="square" lIns="0" rtlCol="0">
                <a:spAutoFit/>
              </a:bodyPr>
              <a:lstStyle/>
              <a:p>
                <a:pPr algn="l"/>
                <a:r>
                  <a:rPr lang="zh-CN" altLang="en-US" sz="2400" dirty="0">
                    <a:solidFill>
                      <a:schemeClr val="accent1"/>
                    </a:solidFill>
                    <a:latin typeface="+mn-ea"/>
                  </a:rPr>
                  <a:t>传媒</a:t>
                </a:r>
              </a:p>
            </p:txBody>
          </p:sp>
          <p:sp>
            <p:nvSpPr>
              <p:cNvPr id="25" name="文本框 24">
                <a:extLst>
                  <a:ext uri="{FF2B5EF4-FFF2-40B4-BE49-F238E27FC236}">
                    <a16:creationId xmlns:a16="http://schemas.microsoft.com/office/drawing/2014/main" id="{44EEA2E5-E44A-4ECB-9929-D130E0E81A21}"/>
                  </a:ext>
                </a:extLst>
              </p:cNvPr>
              <p:cNvSpPr txBox="1"/>
              <p:nvPr/>
            </p:nvSpPr>
            <p:spPr>
              <a:xfrm>
                <a:off x="2797353" y="3657159"/>
                <a:ext cx="1044116" cy="400110"/>
              </a:xfrm>
              <a:prstGeom prst="rect">
                <a:avLst/>
              </a:prstGeom>
              <a:noFill/>
            </p:spPr>
            <p:txBody>
              <a:bodyPr wrap="square" lIns="0" rtlCol="0">
                <a:spAutoFit/>
              </a:bodyPr>
              <a:lstStyle/>
              <a:p>
                <a:pPr algn="l"/>
                <a:r>
                  <a:rPr lang="zh-CN" altLang="en-US" sz="2000" dirty="0">
                    <a:solidFill>
                      <a:schemeClr val="bg1">
                        <a:lumMod val="65000"/>
                      </a:schemeClr>
                    </a:solidFill>
                    <a:latin typeface="+mn-ea"/>
                  </a:rPr>
                  <a:t>（</a:t>
                </a:r>
                <a:r>
                  <a:rPr lang="en-US" altLang="zh-CN" sz="2000" dirty="0">
                    <a:solidFill>
                      <a:schemeClr val="bg1">
                        <a:lumMod val="65000"/>
                      </a:schemeClr>
                    </a:solidFill>
                    <a:latin typeface="+mn-ea"/>
                  </a:rPr>
                  <a:t>59</a:t>
                </a:r>
                <a:r>
                  <a:rPr lang="zh-CN" altLang="en-US" dirty="0">
                    <a:solidFill>
                      <a:schemeClr val="bg1">
                        <a:lumMod val="65000"/>
                      </a:schemeClr>
                    </a:solidFill>
                    <a:latin typeface="+mn-ea"/>
                  </a:rPr>
                  <a:t>场</a:t>
                </a:r>
                <a:r>
                  <a:rPr lang="zh-CN" altLang="en-US" sz="2000" dirty="0">
                    <a:solidFill>
                      <a:schemeClr val="bg1">
                        <a:lumMod val="65000"/>
                      </a:schemeClr>
                    </a:solidFill>
                    <a:latin typeface="+mn-ea"/>
                  </a:rPr>
                  <a:t>）</a:t>
                </a:r>
              </a:p>
            </p:txBody>
          </p:sp>
        </p:grpSp>
        <p:grpSp>
          <p:nvGrpSpPr>
            <p:cNvPr id="31" name="组合 30">
              <a:extLst>
                <a:ext uri="{FF2B5EF4-FFF2-40B4-BE49-F238E27FC236}">
                  <a16:creationId xmlns:a16="http://schemas.microsoft.com/office/drawing/2014/main" id="{6CE1FFAA-827A-4B92-BB96-4D56CCAA038E}"/>
                </a:ext>
              </a:extLst>
            </p:cNvPr>
            <p:cNvGrpSpPr/>
            <p:nvPr/>
          </p:nvGrpSpPr>
          <p:grpSpPr>
            <a:xfrm>
              <a:off x="2135560" y="4530455"/>
              <a:ext cx="1705909" cy="461665"/>
              <a:chOff x="2135560" y="4530455"/>
              <a:chExt cx="1705909" cy="461665"/>
            </a:xfrm>
          </p:grpSpPr>
          <p:sp>
            <p:nvSpPr>
              <p:cNvPr id="26" name="文本框 25">
                <a:extLst>
                  <a:ext uri="{FF2B5EF4-FFF2-40B4-BE49-F238E27FC236}">
                    <a16:creationId xmlns:a16="http://schemas.microsoft.com/office/drawing/2014/main" id="{6765DB3E-68CC-49BF-80F8-EFBB1A3D59D3}"/>
                  </a:ext>
                </a:extLst>
              </p:cNvPr>
              <p:cNvSpPr txBox="1"/>
              <p:nvPr/>
            </p:nvSpPr>
            <p:spPr>
              <a:xfrm>
                <a:off x="2135560" y="4530455"/>
                <a:ext cx="720080" cy="461665"/>
              </a:xfrm>
              <a:prstGeom prst="rect">
                <a:avLst/>
              </a:prstGeom>
              <a:noFill/>
            </p:spPr>
            <p:txBody>
              <a:bodyPr wrap="square" lIns="0" rtlCol="0">
                <a:spAutoFit/>
              </a:bodyPr>
              <a:lstStyle/>
              <a:p>
                <a:pPr algn="l"/>
                <a:r>
                  <a:rPr lang="zh-CN" altLang="en-US" sz="2400" dirty="0">
                    <a:solidFill>
                      <a:schemeClr val="accent1"/>
                    </a:solidFill>
                    <a:latin typeface="+mn-ea"/>
                  </a:rPr>
                  <a:t>经管</a:t>
                </a:r>
              </a:p>
            </p:txBody>
          </p:sp>
          <p:sp>
            <p:nvSpPr>
              <p:cNvPr id="27" name="文本框 26">
                <a:extLst>
                  <a:ext uri="{FF2B5EF4-FFF2-40B4-BE49-F238E27FC236}">
                    <a16:creationId xmlns:a16="http://schemas.microsoft.com/office/drawing/2014/main" id="{D54784DF-91D2-43D9-8FF5-706CE0E77B04}"/>
                  </a:ext>
                </a:extLst>
              </p:cNvPr>
              <p:cNvSpPr txBox="1"/>
              <p:nvPr/>
            </p:nvSpPr>
            <p:spPr>
              <a:xfrm>
                <a:off x="2797353" y="4561232"/>
                <a:ext cx="1044116" cy="400110"/>
              </a:xfrm>
              <a:prstGeom prst="rect">
                <a:avLst/>
              </a:prstGeom>
              <a:noFill/>
            </p:spPr>
            <p:txBody>
              <a:bodyPr wrap="square" lIns="0" rtlCol="0">
                <a:spAutoFit/>
              </a:bodyPr>
              <a:lstStyle/>
              <a:p>
                <a:pPr algn="l"/>
                <a:r>
                  <a:rPr lang="zh-CN" altLang="en-US" sz="2000" dirty="0">
                    <a:solidFill>
                      <a:schemeClr val="bg1">
                        <a:lumMod val="65000"/>
                      </a:schemeClr>
                    </a:solidFill>
                    <a:latin typeface="+mn-ea"/>
                  </a:rPr>
                  <a:t>（</a:t>
                </a:r>
                <a:r>
                  <a:rPr lang="en-US" altLang="zh-CN" sz="2000" dirty="0">
                    <a:solidFill>
                      <a:schemeClr val="bg1">
                        <a:lumMod val="65000"/>
                      </a:schemeClr>
                    </a:solidFill>
                    <a:latin typeface="+mn-ea"/>
                  </a:rPr>
                  <a:t>55</a:t>
                </a:r>
                <a:r>
                  <a:rPr lang="zh-CN" altLang="en-US" dirty="0">
                    <a:solidFill>
                      <a:schemeClr val="bg1">
                        <a:lumMod val="65000"/>
                      </a:schemeClr>
                    </a:solidFill>
                    <a:latin typeface="+mn-ea"/>
                  </a:rPr>
                  <a:t>场</a:t>
                </a:r>
                <a:r>
                  <a:rPr lang="zh-CN" altLang="en-US" sz="2000" dirty="0">
                    <a:solidFill>
                      <a:schemeClr val="bg1">
                        <a:lumMod val="65000"/>
                      </a:schemeClr>
                    </a:solidFill>
                    <a:latin typeface="+mn-ea"/>
                  </a:rPr>
                  <a:t>）</a:t>
                </a:r>
              </a:p>
            </p:txBody>
          </p:sp>
        </p:grpSp>
        <p:grpSp>
          <p:nvGrpSpPr>
            <p:cNvPr id="30" name="组合 29">
              <a:extLst>
                <a:ext uri="{FF2B5EF4-FFF2-40B4-BE49-F238E27FC236}">
                  <a16:creationId xmlns:a16="http://schemas.microsoft.com/office/drawing/2014/main" id="{C65FD949-6380-4BBF-A1DB-79B6A40A9CC7}"/>
                </a:ext>
              </a:extLst>
            </p:cNvPr>
            <p:cNvGrpSpPr/>
            <p:nvPr/>
          </p:nvGrpSpPr>
          <p:grpSpPr>
            <a:xfrm>
              <a:off x="2135560" y="5436947"/>
              <a:ext cx="1705909" cy="461665"/>
              <a:chOff x="2135560" y="5436947"/>
              <a:chExt cx="1705909" cy="461665"/>
            </a:xfrm>
          </p:grpSpPr>
          <p:sp>
            <p:nvSpPr>
              <p:cNvPr id="28" name="文本框 27">
                <a:extLst>
                  <a:ext uri="{FF2B5EF4-FFF2-40B4-BE49-F238E27FC236}">
                    <a16:creationId xmlns:a16="http://schemas.microsoft.com/office/drawing/2014/main" id="{F69A636F-6E7B-4940-9EA9-2815FB5422EA}"/>
                  </a:ext>
                </a:extLst>
              </p:cNvPr>
              <p:cNvSpPr txBox="1"/>
              <p:nvPr/>
            </p:nvSpPr>
            <p:spPr>
              <a:xfrm>
                <a:off x="2135560" y="5436947"/>
                <a:ext cx="720080" cy="461665"/>
              </a:xfrm>
              <a:prstGeom prst="rect">
                <a:avLst/>
              </a:prstGeom>
              <a:noFill/>
            </p:spPr>
            <p:txBody>
              <a:bodyPr wrap="square" lIns="0" rtlCol="0">
                <a:spAutoFit/>
              </a:bodyPr>
              <a:lstStyle/>
              <a:p>
                <a:pPr algn="l"/>
                <a:r>
                  <a:rPr lang="zh-CN" altLang="en-US" sz="2400" dirty="0">
                    <a:solidFill>
                      <a:schemeClr val="accent1"/>
                    </a:solidFill>
                    <a:latin typeface="+mn-ea"/>
                  </a:rPr>
                  <a:t>理学</a:t>
                </a:r>
              </a:p>
            </p:txBody>
          </p:sp>
          <p:sp>
            <p:nvSpPr>
              <p:cNvPr id="29" name="文本框 28">
                <a:extLst>
                  <a:ext uri="{FF2B5EF4-FFF2-40B4-BE49-F238E27FC236}">
                    <a16:creationId xmlns:a16="http://schemas.microsoft.com/office/drawing/2014/main" id="{59E9366C-DD9E-4EF1-B4CC-4B769F432C35}"/>
                  </a:ext>
                </a:extLst>
              </p:cNvPr>
              <p:cNvSpPr txBox="1"/>
              <p:nvPr/>
            </p:nvSpPr>
            <p:spPr>
              <a:xfrm>
                <a:off x="2797353" y="5467724"/>
                <a:ext cx="1044116" cy="400110"/>
              </a:xfrm>
              <a:prstGeom prst="rect">
                <a:avLst/>
              </a:prstGeom>
              <a:noFill/>
            </p:spPr>
            <p:txBody>
              <a:bodyPr wrap="square" lIns="0" rtlCol="0">
                <a:spAutoFit/>
              </a:bodyPr>
              <a:lstStyle/>
              <a:p>
                <a:pPr algn="l"/>
                <a:r>
                  <a:rPr lang="zh-CN" altLang="en-US" sz="2000" dirty="0">
                    <a:solidFill>
                      <a:schemeClr val="bg1">
                        <a:lumMod val="65000"/>
                      </a:schemeClr>
                    </a:solidFill>
                    <a:latin typeface="+mn-ea"/>
                  </a:rPr>
                  <a:t>（</a:t>
                </a:r>
                <a:r>
                  <a:rPr lang="en-US" altLang="zh-CN" sz="2000" dirty="0">
                    <a:solidFill>
                      <a:schemeClr val="bg1">
                        <a:lumMod val="65000"/>
                      </a:schemeClr>
                    </a:solidFill>
                    <a:latin typeface="+mn-ea"/>
                  </a:rPr>
                  <a:t>33</a:t>
                </a:r>
                <a:r>
                  <a:rPr lang="zh-CN" altLang="en-US" dirty="0">
                    <a:solidFill>
                      <a:schemeClr val="bg1">
                        <a:lumMod val="65000"/>
                      </a:schemeClr>
                    </a:solidFill>
                    <a:latin typeface="+mn-ea"/>
                  </a:rPr>
                  <a:t>场</a:t>
                </a:r>
                <a:r>
                  <a:rPr lang="zh-CN" altLang="en-US" sz="2000" dirty="0">
                    <a:solidFill>
                      <a:schemeClr val="bg1">
                        <a:lumMod val="65000"/>
                      </a:schemeClr>
                    </a:solidFill>
                    <a:latin typeface="+mn-ea"/>
                  </a:rPr>
                  <a:t>）</a:t>
                </a:r>
              </a:p>
            </p:txBody>
          </p:sp>
        </p:grpSp>
        <p:sp>
          <p:nvSpPr>
            <p:cNvPr id="36" name="文本框 35">
              <a:extLst>
                <a:ext uri="{FF2B5EF4-FFF2-40B4-BE49-F238E27FC236}">
                  <a16:creationId xmlns:a16="http://schemas.microsoft.com/office/drawing/2014/main" id="{C0AB61D8-92A5-4E81-8208-CEACECB29AC9}"/>
                </a:ext>
              </a:extLst>
            </p:cNvPr>
            <p:cNvSpPr txBox="1"/>
            <p:nvPr/>
          </p:nvSpPr>
          <p:spPr>
            <a:xfrm>
              <a:off x="9413648" y="1858396"/>
              <a:ext cx="949825" cy="400110"/>
            </a:xfrm>
            <a:prstGeom prst="rect">
              <a:avLst/>
            </a:prstGeom>
            <a:noFill/>
          </p:spPr>
          <p:txBody>
            <a:bodyPr wrap="square" lIns="0" rtlCol="0">
              <a:spAutoFit/>
            </a:bodyPr>
            <a:lstStyle/>
            <a:p>
              <a:pPr algn="l"/>
              <a:r>
                <a:rPr lang="en-US" altLang="zh-CN" sz="2000" dirty="0">
                  <a:solidFill>
                    <a:schemeClr val="tx1">
                      <a:lumMod val="85000"/>
                      <a:lumOff val="15000"/>
                    </a:schemeClr>
                  </a:solidFill>
                  <a:latin typeface="+mn-ea"/>
                </a:rPr>
                <a:t>88%</a:t>
              </a:r>
              <a:endParaRPr lang="zh-CN" altLang="en-US" sz="2000" dirty="0">
                <a:solidFill>
                  <a:schemeClr val="tx1">
                    <a:lumMod val="85000"/>
                    <a:lumOff val="15000"/>
                  </a:schemeClr>
                </a:solidFill>
                <a:latin typeface="+mn-ea"/>
              </a:endParaRPr>
            </a:p>
          </p:txBody>
        </p:sp>
        <p:sp>
          <p:nvSpPr>
            <p:cNvPr id="37" name="文本框 36">
              <a:extLst>
                <a:ext uri="{FF2B5EF4-FFF2-40B4-BE49-F238E27FC236}">
                  <a16:creationId xmlns:a16="http://schemas.microsoft.com/office/drawing/2014/main" id="{611DA540-0F73-45A8-A407-414AF3A16410}"/>
                </a:ext>
              </a:extLst>
            </p:cNvPr>
            <p:cNvSpPr txBox="1"/>
            <p:nvPr/>
          </p:nvSpPr>
          <p:spPr>
            <a:xfrm>
              <a:off x="8674567" y="2746328"/>
              <a:ext cx="949825" cy="400110"/>
            </a:xfrm>
            <a:prstGeom prst="rect">
              <a:avLst/>
            </a:prstGeom>
            <a:noFill/>
          </p:spPr>
          <p:txBody>
            <a:bodyPr wrap="square" lIns="0" rtlCol="0">
              <a:spAutoFit/>
            </a:bodyPr>
            <a:lstStyle/>
            <a:p>
              <a:pPr algn="l"/>
              <a:r>
                <a:rPr lang="en-US" altLang="zh-CN" sz="2000" dirty="0">
                  <a:solidFill>
                    <a:schemeClr val="tx1">
                      <a:lumMod val="85000"/>
                      <a:lumOff val="15000"/>
                    </a:schemeClr>
                  </a:solidFill>
                  <a:latin typeface="+mn-ea"/>
                </a:rPr>
                <a:t>66%</a:t>
              </a:r>
              <a:endParaRPr lang="zh-CN" altLang="en-US" sz="2000" dirty="0">
                <a:solidFill>
                  <a:schemeClr val="tx1">
                    <a:lumMod val="85000"/>
                    <a:lumOff val="15000"/>
                  </a:schemeClr>
                </a:solidFill>
                <a:latin typeface="+mn-ea"/>
              </a:endParaRPr>
            </a:p>
          </p:txBody>
        </p:sp>
        <p:sp>
          <p:nvSpPr>
            <p:cNvPr id="38" name="文本框 37">
              <a:extLst>
                <a:ext uri="{FF2B5EF4-FFF2-40B4-BE49-F238E27FC236}">
                  <a16:creationId xmlns:a16="http://schemas.microsoft.com/office/drawing/2014/main" id="{232025BF-599F-4BBB-BE1B-EA76E3EFAA8F}"/>
                </a:ext>
              </a:extLst>
            </p:cNvPr>
            <p:cNvSpPr txBox="1"/>
            <p:nvPr/>
          </p:nvSpPr>
          <p:spPr>
            <a:xfrm>
              <a:off x="7731603" y="3671311"/>
              <a:ext cx="949825" cy="400110"/>
            </a:xfrm>
            <a:prstGeom prst="rect">
              <a:avLst/>
            </a:prstGeom>
            <a:noFill/>
          </p:spPr>
          <p:txBody>
            <a:bodyPr wrap="square" lIns="0" rtlCol="0">
              <a:spAutoFit/>
            </a:bodyPr>
            <a:lstStyle/>
            <a:p>
              <a:pPr algn="l"/>
              <a:r>
                <a:rPr lang="en-US" altLang="zh-CN" sz="2000" dirty="0">
                  <a:solidFill>
                    <a:schemeClr val="tx1">
                      <a:lumMod val="85000"/>
                      <a:lumOff val="15000"/>
                    </a:schemeClr>
                  </a:solidFill>
                  <a:latin typeface="+mn-ea"/>
                </a:rPr>
                <a:t>59%</a:t>
              </a:r>
              <a:endParaRPr lang="zh-CN" altLang="en-US" sz="2000" dirty="0">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4CDD2641-4CB3-4D1C-BD8E-B80D4C3CA4E3}"/>
                </a:ext>
              </a:extLst>
            </p:cNvPr>
            <p:cNvSpPr txBox="1"/>
            <p:nvPr/>
          </p:nvSpPr>
          <p:spPr>
            <a:xfrm>
              <a:off x="6888089" y="4570617"/>
              <a:ext cx="949825" cy="400110"/>
            </a:xfrm>
            <a:prstGeom prst="rect">
              <a:avLst/>
            </a:prstGeom>
            <a:noFill/>
          </p:spPr>
          <p:txBody>
            <a:bodyPr wrap="square" lIns="0" rtlCol="0">
              <a:spAutoFit/>
            </a:bodyPr>
            <a:lstStyle/>
            <a:p>
              <a:pPr algn="l"/>
              <a:r>
                <a:rPr lang="en-US" altLang="zh-CN" sz="2000" dirty="0">
                  <a:solidFill>
                    <a:schemeClr val="tx1">
                      <a:lumMod val="85000"/>
                      <a:lumOff val="15000"/>
                    </a:schemeClr>
                  </a:solidFill>
                  <a:latin typeface="+mn-ea"/>
                </a:rPr>
                <a:t>55%</a:t>
              </a:r>
              <a:endParaRPr lang="zh-CN" altLang="en-US" sz="2000" dirty="0">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36E9FAB-2EAC-49E1-856D-408D9F329AE8}"/>
                </a:ext>
              </a:extLst>
            </p:cNvPr>
            <p:cNvSpPr txBox="1"/>
            <p:nvPr/>
          </p:nvSpPr>
          <p:spPr>
            <a:xfrm>
              <a:off x="5519936" y="5477108"/>
              <a:ext cx="949825" cy="400110"/>
            </a:xfrm>
            <a:prstGeom prst="rect">
              <a:avLst/>
            </a:prstGeom>
            <a:noFill/>
          </p:spPr>
          <p:txBody>
            <a:bodyPr wrap="square" lIns="0" rtlCol="0">
              <a:spAutoFit/>
            </a:bodyPr>
            <a:lstStyle/>
            <a:p>
              <a:pPr algn="l"/>
              <a:r>
                <a:rPr lang="en-US" altLang="zh-CN" sz="2000" dirty="0">
                  <a:solidFill>
                    <a:schemeClr val="tx1">
                      <a:lumMod val="85000"/>
                      <a:lumOff val="15000"/>
                    </a:schemeClr>
                  </a:solidFill>
                  <a:latin typeface="+mn-ea"/>
                </a:rPr>
                <a:t>33%</a:t>
              </a:r>
              <a:endParaRPr lang="zh-CN" altLang="en-US" sz="2000" dirty="0">
                <a:solidFill>
                  <a:schemeClr val="tx1">
                    <a:lumMod val="85000"/>
                    <a:lumOff val="15000"/>
                  </a:schemeClr>
                </a:solidFill>
                <a:latin typeface="+mn-ea"/>
              </a:endParaRPr>
            </a:p>
          </p:txBody>
        </p:sp>
      </p:grpSp>
      <p:grpSp>
        <p:nvGrpSpPr>
          <p:cNvPr id="44" name="组合 43">
            <a:extLst>
              <a:ext uri="{FF2B5EF4-FFF2-40B4-BE49-F238E27FC236}">
                <a16:creationId xmlns:a16="http://schemas.microsoft.com/office/drawing/2014/main" id="{48835ADF-422B-4234-B526-4D99E7863881}"/>
              </a:ext>
            </a:extLst>
          </p:cNvPr>
          <p:cNvGrpSpPr/>
          <p:nvPr/>
        </p:nvGrpSpPr>
        <p:grpSpPr>
          <a:xfrm>
            <a:off x="4655840" y="1002191"/>
            <a:ext cx="2880320" cy="820441"/>
            <a:chOff x="4655840" y="1002189"/>
            <a:chExt cx="2880320" cy="820440"/>
          </a:xfrm>
        </p:grpSpPr>
        <p:sp>
          <p:nvSpPr>
            <p:cNvPr id="42" name="文本框 41">
              <a:extLst>
                <a:ext uri="{FF2B5EF4-FFF2-40B4-BE49-F238E27FC236}">
                  <a16:creationId xmlns:a16="http://schemas.microsoft.com/office/drawing/2014/main" id="{48754BC9-BB6A-40F2-898E-76F1AB7D202C}"/>
                </a:ext>
              </a:extLst>
            </p:cNvPr>
            <p:cNvSpPr txBox="1"/>
            <p:nvPr/>
          </p:nvSpPr>
          <p:spPr>
            <a:xfrm>
              <a:off x="4655840" y="1002189"/>
              <a:ext cx="2880320" cy="523219"/>
            </a:xfrm>
            <a:prstGeom prst="rect">
              <a:avLst/>
            </a:prstGeom>
            <a:noFill/>
          </p:spPr>
          <p:txBody>
            <a:bodyPr wrap="square" lIns="0" rtlCol="0">
              <a:spAutoFit/>
            </a:bodyPr>
            <a:lstStyle/>
            <a:p>
              <a:pPr algn="ctr"/>
              <a:r>
                <a:rPr lang="zh-CN" altLang="en-US" sz="2800" dirty="0">
                  <a:solidFill>
                    <a:schemeClr val="accent1"/>
                  </a:solidFill>
                  <a:latin typeface="+mj-ea"/>
                  <a:ea typeface="微软简" pitchFamily="2" charset="-122"/>
                </a:rPr>
                <a:t>活动场次</a:t>
              </a:r>
            </a:p>
          </p:txBody>
        </p:sp>
        <p:sp>
          <p:nvSpPr>
            <p:cNvPr id="43" name="文本框 42">
              <a:extLst>
                <a:ext uri="{FF2B5EF4-FFF2-40B4-BE49-F238E27FC236}">
                  <a16:creationId xmlns:a16="http://schemas.microsoft.com/office/drawing/2014/main" id="{97137409-D1FF-49A8-B52D-FC7361B0A5CE}"/>
                </a:ext>
              </a:extLst>
            </p:cNvPr>
            <p:cNvSpPr txBox="1"/>
            <p:nvPr/>
          </p:nvSpPr>
          <p:spPr>
            <a:xfrm>
              <a:off x="4655840" y="1422519"/>
              <a:ext cx="2880320" cy="400110"/>
            </a:xfrm>
            <a:prstGeom prst="rect">
              <a:avLst/>
            </a:prstGeom>
            <a:noFill/>
          </p:spPr>
          <p:txBody>
            <a:bodyPr wrap="square" lIns="0" rtlCol="0">
              <a:spAutoFit/>
            </a:bodyPr>
            <a:lstStyle/>
            <a:p>
              <a:pPr algn="ctr"/>
              <a:r>
                <a:rPr lang="en-US" altLang="zh-CN" sz="2000" dirty="0">
                  <a:solidFill>
                    <a:schemeClr val="accent1">
                      <a:lumMod val="60000"/>
                      <a:lumOff val="40000"/>
                    </a:schemeClr>
                  </a:solidFill>
                  <a:ea typeface="微软简" pitchFamily="2" charset="-122"/>
                </a:rPr>
                <a:t>Event time</a:t>
              </a:r>
              <a:endParaRPr lang="zh-CN" altLang="en-US" sz="2000" dirty="0">
                <a:solidFill>
                  <a:schemeClr val="accent1">
                    <a:lumMod val="60000"/>
                    <a:lumOff val="40000"/>
                  </a:schemeClr>
                </a:solidFill>
                <a:ea typeface="微软简" pitchFamily="2" charset="-122"/>
              </a:endParaRPr>
            </a:p>
          </p:txBody>
        </p:sp>
      </p:grpSp>
    </p:spTree>
    <p:extLst>
      <p:ext uri="{BB962C8B-B14F-4D97-AF65-F5344CB8AC3E}">
        <p14:creationId xmlns:p14="http://schemas.microsoft.com/office/powerpoint/2010/main" val="230067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6A218E7-6DF3-4D55-9743-D7C74D9C7C1B}"/>
              </a:ext>
            </a:extLst>
          </p:cNvPr>
          <p:cNvPicPr>
            <a:picLocks noChangeAspect="1"/>
          </p:cNvPicPr>
          <p:nvPr/>
        </p:nvPicPr>
        <p:blipFill rotWithShape="1">
          <a:blip r:embed="rId3">
            <a:extLst>
              <a:ext uri="{28A0092B-C50C-407E-A947-70E740481C1C}">
                <a14:useLocalDpi xmlns:a14="http://schemas.microsoft.com/office/drawing/2010/main" val="0"/>
              </a:ext>
            </a:extLst>
          </a:blip>
          <a:srcRect l="33992"/>
          <a:stretch/>
        </p:blipFill>
        <p:spPr>
          <a:xfrm>
            <a:off x="-28128" y="0"/>
            <a:ext cx="6035802" cy="6858000"/>
          </a:xfrm>
          <a:prstGeom prst="rect">
            <a:avLst/>
          </a:prstGeom>
        </p:spPr>
      </p:pic>
      <p:sp>
        <p:nvSpPr>
          <p:cNvPr id="14" name="矩形 13">
            <a:extLst>
              <a:ext uri="{FF2B5EF4-FFF2-40B4-BE49-F238E27FC236}">
                <a16:creationId xmlns:a16="http://schemas.microsoft.com/office/drawing/2014/main" id="{062C59A7-A84F-4337-85EC-DB1C1E0C49EA}"/>
              </a:ext>
            </a:extLst>
          </p:cNvPr>
          <p:cNvSpPr/>
          <p:nvPr/>
        </p:nvSpPr>
        <p:spPr>
          <a:xfrm>
            <a:off x="839578" y="1916833"/>
            <a:ext cx="4154887" cy="2524911"/>
          </a:xfrm>
          <a:prstGeom prst="rect">
            <a:avLst/>
          </a:prstGeom>
          <a:solidFill>
            <a:schemeClr val="accent1">
              <a:alpha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 name="组合 10">
            <a:extLst>
              <a:ext uri="{FF2B5EF4-FFF2-40B4-BE49-F238E27FC236}">
                <a16:creationId xmlns:a16="http://schemas.microsoft.com/office/drawing/2014/main" id="{48C279F0-6ED6-47BA-B24B-F170A907D203}"/>
              </a:ext>
            </a:extLst>
          </p:cNvPr>
          <p:cNvGrpSpPr/>
          <p:nvPr/>
        </p:nvGrpSpPr>
        <p:grpSpPr>
          <a:xfrm>
            <a:off x="1652572" y="2325159"/>
            <a:ext cx="2735112" cy="1722228"/>
            <a:chOff x="1295109" y="2500511"/>
            <a:chExt cx="2211578" cy="1537824"/>
          </a:xfrm>
        </p:grpSpPr>
        <p:sp>
          <p:nvSpPr>
            <p:cNvPr id="3" name="文本框 2">
              <a:extLst>
                <a:ext uri="{FF2B5EF4-FFF2-40B4-BE49-F238E27FC236}">
                  <a16:creationId xmlns:a16="http://schemas.microsoft.com/office/drawing/2014/main" id="{1D4911A8-6E4E-428F-BD7A-488531FA2BDB}"/>
                </a:ext>
              </a:extLst>
            </p:cNvPr>
            <p:cNvSpPr txBox="1"/>
            <p:nvPr/>
          </p:nvSpPr>
          <p:spPr>
            <a:xfrm>
              <a:off x="1295109" y="2500511"/>
              <a:ext cx="2211578" cy="1071806"/>
            </a:xfrm>
            <a:prstGeom prst="rect">
              <a:avLst/>
            </a:prstGeom>
            <a:noFill/>
          </p:spPr>
          <p:txBody>
            <a:bodyPr wrap="square" lIns="0" rtlCol="0">
              <a:spAutoFit/>
            </a:bodyPr>
            <a:lstStyle/>
            <a:p>
              <a:pPr algn="dist"/>
              <a:r>
                <a:rPr lang="zh-CN" altLang="en-US" sz="7200" dirty="0">
                  <a:solidFill>
                    <a:schemeClr val="bg1"/>
                  </a:solidFill>
                  <a:latin typeface="+mj-ea"/>
                  <a:ea typeface="微软简" pitchFamily="2" charset="-122"/>
                </a:rPr>
                <a:t>目录</a:t>
              </a:r>
            </a:p>
          </p:txBody>
        </p:sp>
        <p:sp>
          <p:nvSpPr>
            <p:cNvPr id="15" name="文本框 14">
              <a:extLst>
                <a:ext uri="{FF2B5EF4-FFF2-40B4-BE49-F238E27FC236}">
                  <a16:creationId xmlns:a16="http://schemas.microsoft.com/office/drawing/2014/main" id="{A359BB1B-0866-435A-8931-4D608E4C1FC6}"/>
                </a:ext>
              </a:extLst>
            </p:cNvPr>
            <p:cNvSpPr txBox="1"/>
            <p:nvPr/>
          </p:nvSpPr>
          <p:spPr>
            <a:xfrm>
              <a:off x="1477978" y="3516174"/>
              <a:ext cx="1845840" cy="522161"/>
            </a:xfrm>
            <a:prstGeom prst="rect">
              <a:avLst/>
            </a:prstGeom>
            <a:noFill/>
          </p:spPr>
          <p:txBody>
            <a:bodyPr wrap="square" lIns="0" rtlCol="0">
              <a:spAutoFit/>
            </a:bodyPr>
            <a:lstStyle/>
            <a:p>
              <a:pPr algn="dist"/>
              <a:r>
                <a:rPr lang="en-US" altLang="zh-CN" sz="3200" dirty="0">
                  <a:solidFill>
                    <a:schemeClr val="bg1"/>
                  </a:solidFill>
                  <a:latin typeface="+mj-lt"/>
                  <a:ea typeface="微软简" pitchFamily="2" charset="-122"/>
                </a:rPr>
                <a:t>CONTENTS</a:t>
              </a:r>
              <a:endParaRPr lang="zh-CN" altLang="en-US" sz="3200" dirty="0">
                <a:solidFill>
                  <a:schemeClr val="bg1"/>
                </a:solidFill>
                <a:latin typeface="+mj-lt"/>
                <a:ea typeface="微软简" pitchFamily="2" charset="-122"/>
              </a:endParaRPr>
            </a:p>
          </p:txBody>
        </p:sp>
      </p:grpSp>
      <p:grpSp>
        <p:nvGrpSpPr>
          <p:cNvPr id="12" name="组合 11">
            <a:extLst>
              <a:ext uri="{FF2B5EF4-FFF2-40B4-BE49-F238E27FC236}">
                <a16:creationId xmlns:a16="http://schemas.microsoft.com/office/drawing/2014/main" id="{FDEC919C-A949-4FFB-92CD-6052DA81E57C}"/>
              </a:ext>
            </a:extLst>
          </p:cNvPr>
          <p:cNvGrpSpPr/>
          <p:nvPr/>
        </p:nvGrpSpPr>
        <p:grpSpPr>
          <a:xfrm>
            <a:off x="6843227" y="838231"/>
            <a:ext cx="4760524" cy="576064"/>
            <a:chOff x="6362842" y="1268760"/>
            <a:chExt cx="4760524" cy="576064"/>
          </a:xfrm>
        </p:grpSpPr>
        <p:sp>
          <p:nvSpPr>
            <p:cNvPr id="2" name="文本框 1">
              <a:extLst>
                <a:ext uri="{FF2B5EF4-FFF2-40B4-BE49-F238E27FC236}">
                  <a16:creationId xmlns:a16="http://schemas.microsoft.com/office/drawing/2014/main" id="{E8D07BCD-2FE0-4C1E-9EF7-E36810B19BEB}"/>
                </a:ext>
              </a:extLst>
            </p:cNvPr>
            <p:cNvSpPr txBox="1"/>
            <p:nvPr/>
          </p:nvSpPr>
          <p:spPr>
            <a:xfrm>
              <a:off x="6362842" y="1268760"/>
              <a:ext cx="4760524" cy="523220"/>
            </a:xfrm>
            <a:prstGeom prst="rect">
              <a:avLst/>
            </a:prstGeom>
            <a:noFill/>
          </p:spPr>
          <p:txBody>
            <a:bodyPr wrap="square" lIns="0" rtlCol="0">
              <a:spAutoFit/>
            </a:bodyPr>
            <a:lstStyle/>
            <a:p>
              <a:pPr algn="l"/>
              <a:r>
                <a:rPr lang="en-US" altLang="zh-CN" sz="2800" dirty="0">
                  <a:solidFill>
                    <a:schemeClr val="accent1"/>
                  </a:solidFill>
                  <a:latin typeface="+mj-lt"/>
                  <a:ea typeface="微软简" pitchFamily="2" charset="-122"/>
                </a:rPr>
                <a:t>Part 1  </a:t>
              </a:r>
              <a:r>
                <a:rPr lang="zh-CN" altLang="en-US" sz="2800" dirty="0">
                  <a:latin typeface="+mj-ea"/>
                  <a:ea typeface="微软简" pitchFamily="2" charset="-122"/>
                </a:rPr>
                <a:t>请输入你的标题</a:t>
              </a:r>
            </a:p>
          </p:txBody>
        </p:sp>
        <p:cxnSp>
          <p:nvCxnSpPr>
            <p:cNvPr id="20" name="直接连接符 19">
              <a:extLst>
                <a:ext uri="{FF2B5EF4-FFF2-40B4-BE49-F238E27FC236}">
                  <a16:creationId xmlns:a16="http://schemas.microsoft.com/office/drawing/2014/main" id="{A980D697-E64A-4A08-856F-AE782B35BFD5}"/>
                </a:ext>
              </a:extLst>
            </p:cNvPr>
            <p:cNvCxnSpPr>
              <a:cxnSpLocks/>
            </p:cNvCxnSpPr>
            <p:nvPr/>
          </p:nvCxnSpPr>
          <p:spPr>
            <a:xfrm>
              <a:off x="6362842" y="1844824"/>
              <a:ext cx="4199840" cy="0"/>
            </a:xfrm>
            <a:prstGeom prst="line">
              <a:avLst/>
            </a:prstGeom>
            <a:noFill/>
            <a:ln w="19050" cap="flat" cmpd="sng" algn="ctr">
              <a:solidFill>
                <a:sysClr val="window" lastClr="FFFFFF">
                  <a:lumMod val="75000"/>
                  <a:alpha val="50000"/>
                </a:sysClr>
              </a:solidFill>
              <a:prstDash val="solid"/>
              <a:miter lim="800000"/>
            </a:ln>
            <a:effectLst/>
          </p:spPr>
        </p:cxnSp>
      </p:grpSp>
      <p:grpSp>
        <p:nvGrpSpPr>
          <p:cNvPr id="24" name="组合 23">
            <a:extLst>
              <a:ext uri="{FF2B5EF4-FFF2-40B4-BE49-F238E27FC236}">
                <a16:creationId xmlns:a16="http://schemas.microsoft.com/office/drawing/2014/main" id="{CD163831-D60F-41BE-97A4-502889EF33A0}"/>
              </a:ext>
            </a:extLst>
          </p:cNvPr>
          <p:cNvGrpSpPr/>
          <p:nvPr/>
        </p:nvGrpSpPr>
        <p:grpSpPr>
          <a:xfrm>
            <a:off x="6843227" y="5208753"/>
            <a:ext cx="4760524" cy="576064"/>
            <a:chOff x="6362842" y="1268760"/>
            <a:chExt cx="4760524" cy="576064"/>
          </a:xfrm>
        </p:grpSpPr>
        <p:sp>
          <p:nvSpPr>
            <p:cNvPr id="25" name="文本框 24">
              <a:extLst>
                <a:ext uri="{FF2B5EF4-FFF2-40B4-BE49-F238E27FC236}">
                  <a16:creationId xmlns:a16="http://schemas.microsoft.com/office/drawing/2014/main" id="{AEE099A0-D913-4F1F-81F1-AA04933AF6D6}"/>
                </a:ext>
              </a:extLst>
            </p:cNvPr>
            <p:cNvSpPr txBox="1"/>
            <p:nvPr/>
          </p:nvSpPr>
          <p:spPr>
            <a:xfrm>
              <a:off x="6362842" y="1268760"/>
              <a:ext cx="4760524" cy="523220"/>
            </a:xfrm>
            <a:prstGeom prst="rect">
              <a:avLst/>
            </a:prstGeom>
            <a:noFill/>
          </p:spPr>
          <p:txBody>
            <a:bodyPr wrap="square" lIns="0" rtlCol="0">
              <a:spAutoFit/>
            </a:bodyPr>
            <a:lstStyle/>
            <a:p>
              <a:pPr algn="l"/>
              <a:r>
                <a:rPr lang="en-US" altLang="zh-CN" sz="2800" dirty="0">
                  <a:solidFill>
                    <a:schemeClr val="accent1"/>
                  </a:solidFill>
                  <a:latin typeface="+mj-lt"/>
                  <a:ea typeface="微软简" pitchFamily="2" charset="-122"/>
                </a:rPr>
                <a:t>Part 6  </a:t>
              </a:r>
              <a:r>
                <a:rPr lang="zh-CN" altLang="en-US" sz="2800" dirty="0">
                  <a:latin typeface="+mj-ea"/>
                  <a:ea typeface="微软简" pitchFamily="2" charset="-122"/>
                </a:rPr>
                <a:t>请输入你的标题</a:t>
              </a:r>
            </a:p>
          </p:txBody>
        </p:sp>
        <p:cxnSp>
          <p:nvCxnSpPr>
            <p:cNvPr id="26" name="直接连接符 25">
              <a:extLst>
                <a:ext uri="{FF2B5EF4-FFF2-40B4-BE49-F238E27FC236}">
                  <a16:creationId xmlns:a16="http://schemas.microsoft.com/office/drawing/2014/main" id="{7CB8CC18-D951-43AF-BF7B-A7D8ADA4F9FE}"/>
                </a:ext>
              </a:extLst>
            </p:cNvPr>
            <p:cNvCxnSpPr>
              <a:cxnSpLocks/>
            </p:cNvCxnSpPr>
            <p:nvPr/>
          </p:nvCxnSpPr>
          <p:spPr>
            <a:xfrm>
              <a:off x="6362842" y="1844824"/>
              <a:ext cx="4199840" cy="0"/>
            </a:xfrm>
            <a:prstGeom prst="line">
              <a:avLst/>
            </a:prstGeom>
            <a:noFill/>
            <a:ln w="19050" cap="flat" cmpd="sng" algn="ctr">
              <a:solidFill>
                <a:sysClr val="window" lastClr="FFFFFF">
                  <a:lumMod val="75000"/>
                  <a:alpha val="50000"/>
                </a:sysClr>
              </a:solidFill>
              <a:prstDash val="solid"/>
              <a:miter lim="800000"/>
            </a:ln>
            <a:effectLst/>
          </p:spPr>
        </p:cxnSp>
      </p:grpSp>
      <p:grpSp>
        <p:nvGrpSpPr>
          <p:cNvPr id="27" name="组合 26">
            <a:extLst>
              <a:ext uri="{FF2B5EF4-FFF2-40B4-BE49-F238E27FC236}">
                <a16:creationId xmlns:a16="http://schemas.microsoft.com/office/drawing/2014/main" id="{CE136752-7E16-41F9-8B6C-CEB3B2CA0A7F}"/>
              </a:ext>
            </a:extLst>
          </p:cNvPr>
          <p:cNvGrpSpPr/>
          <p:nvPr/>
        </p:nvGrpSpPr>
        <p:grpSpPr>
          <a:xfrm>
            <a:off x="6843227" y="4334647"/>
            <a:ext cx="4760524" cy="576064"/>
            <a:chOff x="6362842" y="1268760"/>
            <a:chExt cx="4760524" cy="576064"/>
          </a:xfrm>
        </p:grpSpPr>
        <p:sp>
          <p:nvSpPr>
            <p:cNvPr id="28" name="文本框 27">
              <a:extLst>
                <a:ext uri="{FF2B5EF4-FFF2-40B4-BE49-F238E27FC236}">
                  <a16:creationId xmlns:a16="http://schemas.microsoft.com/office/drawing/2014/main" id="{69E48697-221C-4034-A3E8-49931D6A0C5A}"/>
                </a:ext>
              </a:extLst>
            </p:cNvPr>
            <p:cNvSpPr txBox="1"/>
            <p:nvPr/>
          </p:nvSpPr>
          <p:spPr>
            <a:xfrm>
              <a:off x="6362842" y="1268760"/>
              <a:ext cx="4760524" cy="523220"/>
            </a:xfrm>
            <a:prstGeom prst="rect">
              <a:avLst/>
            </a:prstGeom>
            <a:noFill/>
          </p:spPr>
          <p:txBody>
            <a:bodyPr wrap="square" lIns="0" rtlCol="0">
              <a:spAutoFit/>
            </a:bodyPr>
            <a:lstStyle/>
            <a:p>
              <a:pPr algn="l"/>
              <a:r>
                <a:rPr lang="en-US" altLang="zh-CN" sz="2800" dirty="0">
                  <a:solidFill>
                    <a:schemeClr val="accent1"/>
                  </a:solidFill>
                  <a:latin typeface="+mj-lt"/>
                  <a:ea typeface="微软简" pitchFamily="2" charset="-122"/>
                </a:rPr>
                <a:t>Part 5  </a:t>
              </a:r>
              <a:r>
                <a:rPr lang="zh-CN" altLang="en-US" sz="2800" dirty="0">
                  <a:latin typeface="+mj-ea"/>
                  <a:ea typeface="微软简" pitchFamily="2" charset="-122"/>
                </a:rPr>
                <a:t>请输入你的标题</a:t>
              </a:r>
            </a:p>
          </p:txBody>
        </p:sp>
        <p:cxnSp>
          <p:nvCxnSpPr>
            <p:cNvPr id="29" name="直接连接符 28">
              <a:extLst>
                <a:ext uri="{FF2B5EF4-FFF2-40B4-BE49-F238E27FC236}">
                  <a16:creationId xmlns:a16="http://schemas.microsoft.com/office/drawing/2014/main" id="{B38FE7ED-6425-4203-8340-E31B7D6B780D}"/>
                </a:ext>
              </a:extLst>
            </p:cNvPr>
            <p:cNvCxnSpPr>
              <a:cxnSpLocks/>
            </p:cNvCxnSpPr>
            <p:nvPr/>
          </p:nvCxnSpPr>
          <p:spPr>
            <a:xfrm>
              <a:off x="6362842" y="1844824"/>
              <a:ext cx="4199840" cy="0"/>
            </a:xfrm>
            <a:prstGeom prst="line">
              <a:avLst/>
            </a:prstGeom>
            <a:noFill/>
            <a:ln w="19050" cap="flat" cmpd="sng" algn="ctr">
              <a:solidFill>
                <a:sysClr val="window" lastClr="FFFFFF">
                  <a:lumMod val="75000"/>
                  <a:alpha val="50000"/>
                </a:sysClr>
              </a:solidFill>
              <a:prstDash val="solid"/>
              <a:miter lim="800000"/>
            </a:ln>
            <a:effectLst/>
          </p:spPr>
        </p:cxnSp>
      </p:grpSp>
      <p:grpSp>
        <p:nvGrpSpPr>
          <p:cNvPr id="30" name="组合 29">
            <a:extLst>
              <a:ext uri="{FF2B5EF4-FFF2-40B4-BE49-F238E27FC236}">
                <a16:creationId xmlns:a16="http://schemas.microsoft.com/office/drawing/2014/main" id="{01993B3D-5225-4990-BB5E-A41E6C5340DE}"/>
              </a:ext>
            </a:extLst>
          </p:cNvPr>
          <p:cNvGrpSpPr/>
          <p:nvPr/>
        </p:nvGrpSpPr>
        <p:grpSpPr>
          <a:xfrm>
            <a:off x="6843227" y="2586439"/>
            <a:ext cx="4760524" cy="576064"/>
            <a:chOff x="6362842" y="1268760"/>
            <a:chExt cx="4760524" cy="576064"/>
          </a:xfrm>
        </p:grpSpPr>
        <p:sp>
          <p:nvSpPr>
            <p:cNvPr id="31" name="文本框 30">
              <a:extLst>
                <a:ext uri="{FF2B5EF4-FFF2-40B4-BE49-F238E27FC236}">
                  <a16:creationId xmlns:a16="http://schemas.microsoft.com/office/drawing/2014/main" id="{89CFC5E6-E19D-4F81-AB5C-F29F96D50E68}"/>
                </a:ext>
              </a:extLst>
            </p:cNvPr>
            <p:cNvSpPr txBox="1"/>
            <p:nvPr/>
          </p:nvSpPr>
          <p:spPr>
            <a:xfrm>
              <a:off x="6362842" y="1268760"/>
              <a:ext cx="4760524" cy="523220"/>
            </a:xfrm>
            <a:prstGeom prst="rect">
              <a:avLst/>
            </a:prstGeom>
            <a:noFill/>
          </p:spPr>
          <p:txBody>
            <a:bodyPr wrap="square" lIns="0" rtlCol="0">
              <a:spAutoFit/>
            </a:bodyPr>
            <a:lstStyle/>
            <a:p>
              <a:pPr algn="l"/>
              <a:r>
                <a:rPr lang="en-US" altLang="zh-CN" sz="2800" dirty="0">
                  <a:solidFill>
                    <a:schemeClr val="accent1"/>
                  </a:solidFill>
                  <a:latin typeface="+mj-lt"/>
                  <a:ea typeface="微软简" pitchFamily="2" charset="-122"/>
                </a:rPr>
                <a:t>Part 3  </a:t>
              </a:r>
              <a:r>
                <a:rPr lang="zh-CN" altLang="en-US" sz="2800" dirty="0">
                  <a:latin typeface="+mj-ea"/>
                  <a:ea typeface="微软简" pitchFamily="2" charset="-122"/>
                </a:rPr>
                <a:t>请输入你的标题</a:t>
              </a:r>
            </a:p>
          </p:txBody>
        </p:sp>
        <p:cxnSp>
          <p:nvCxnSpPr>
            <p:cNvPr id="32" name="直接连接符 31">
              <a:extLst>
                <a:ext uri="{FF2B5EF4-FFF2-40B4-BE49-F238E27FC236}">
                  <a16:creationId xmlns:a16="http://schemas.microsoft.com/office/drawing/2014/main" id="{0824A581-91DC-4D30-B039-699FD7A12C19}"/>
                </a:ext>
              </a:extLst>
            </p:cNvPr>
            <p:cNvCxnSpPr>
              <a:cxnSpLocks/>
            </p:cNvCxnSpPr>
            <p:nvPr/>
          </p:nvCxnSpPr>
          <p:spPr>
            <a:xfrm>
              <a:off x="6362842" y="1844824"/>
              <a:ext cx="4199840" cy="0"/>
            </a:xfrm>
            <a:prstGeom prst="line">
              <a:avLst/>
            </a:prstGeom>
            <a:noFill/>
            <a:ln w="19050" cap="flat" cmpd="sng" algn="ctr">
              <a:solidFill>
                <a:sysClr val="window" lastClr="FFFFFF">
                  <a:lumMod val="75000"/>
                  <a:alpha val="50000"/>
                </a:sysClr>
              </a:solidFill>
              <a:prstDash val="solid"/>
              <a:miter lim="800000"/>
            </a:ln>
            <a:effectLst/>
          </p:spPr>
        </p:cxnSp>
      </p:grpSp>
      <p:grpSp>
        <p:nvGrpSpPr>
          <p:cNvPr id="33" name="组合 32">
            <a:extLst>
              <a:ext uri="{FF2B5EF4-FFF2-40B4-BE49-F238E27FC236}">
                <a16:creationId xmlns:a16="http://schemas.microsoft.com/office/drawing/2014/main" id="{2F2FBEB5-3A1D-4DCF-AB86-0DCB7C39F6A1}"/>
              </a:ext>
            </a:extLst>
          </p:cNvPr>
          <p:cNvGrpSpPr/>
          <p:nvPr/>
        </p:nvGrpSpPr>
        <p:grpSpPr>
          <a:xfrm>
            <a:off x="6843227" y="1712335"/>
            <a:ext cx="4760524" cy="576064"/>
            <a:chOff x="6362842" y="1268760"/>
            <a:chExt cx="4760524" cy="576064"/>
          </a:xfrm>
        </p:grpSpPr>
        <p:sp>
          <p:nvSpPr>
            <p:cNvPr id="34" name="文本框 33">
              <a:extLst>
                <a:ext uri="{FF2B5EF4-FFF2-40B4-BE49-F238E27FC236}">
                  <a16:creationId xmlns:a16="http://schemas.microsoft.com/office/drawing/2014/main" id="{0C4060C1-E231-40A4-9BB1-A51742E1D847}"/>
                </a:ext>
              </a:extLst>
            </p:cNvPr>
            <p:cNvSpPr txBox="1"/>
            <p:nvPr/>
          </p:nvSpPr>
          <p:spPr>
            <a:xfrm>
              <a:off x="6362842" y="1268760"/>
              <a:ext cx="4760524" cy="523220"/>
            </a:xfrm>
            <a:prstGeom prst="rect">
              <a:avLst/>
            </a:prstGeom>
            <a:noFill/>
          </p:spPr>
          <p:txBody>
            <a:bodyPr wrap="square" lIns="0" rtlCol="0">
              <a:spAutoFit/>
            </a:bodyPr>
            <a:lstStyle/>
            <a:p>
              <a:pPr algn="l"/>
              <a:r>
                <a:rPr lang="en-US" altLang="zh-CN" sz="2800" dirty="0">
                  <a:solidFill>
                    <a:schemeClr val="accent1"/>
                  </a:solidFill>
                  <a:latin typeface="+mj-lt"/>
                  <a:ea typeface="微软简" pitchFamily="2" charset="-122"/>
                </a:rPr>
                <a:t>Part 2  </a:t>
              </a:r>
              <a:r>
                <a:rPr lang="zh-CN" altLang="en-US" sz="2800" dirty="0">
                  <a:latin typeface="+mj-ea"/>
                  <a:ea typeface="微软简" pitchFamily="2" charset="-122"/>
                </a:rPr>
                <a:t>请输入你的标题</a:t>
              </a:r>
            </a:p>
          </p:txBody>
        </p:sp>
        <p:cxnSp>
          <p:nvCxnSpPr>
            <p:cNvPr id="35" name="直接连接符 34">
              <a:extLst>
                <a:ext uri="{FF2B5EF4-FFF2-40B4-BE49-F238E27FC236}">
                  <a16:creationId xmlns:a16="http://schemas.microsoft.com/office/drawing/2014/main" id="{3A13D404-3D24-45F7-866F-2689B0E500A5}"/>
                </a:ext>
              </a:extLst>
            </p:cNvPr>
            <p:cNvCxnSpPr>
              <a:cxnSpLocks/>
            </p:cNvCxnSpPr>
            <p:nvPr/>
          </p:nvCxnSpPr>
          <p:spPr>
            <a:xfrm>
              <a:off x="6362842" y="1844824"/>
              <a:ext cx="4199840" cy="0"/>
            </a:xfrm>
            <a:prstGeom prst="line">
              <a:avLst/>
            </a:prstGeom>
            <a:noFill/>
            <a:ln w="19050" cap="flat" cmpd="sng" algn="ctr">
              <a:solidFill>
                <a:sysClr val="window" lastClr="FFFFFF">
                  <a:lumMod val="75000"/>
                  <a:alpha val="50000"/>
                </a:sysClr>
              </a:solidFill>
              <a:prstDash val="solid"/>
              <a:miter lim="800000"/>
            </a:ln>
            <a:effectLst/>
          </p:spPr>
        </p:cxnSp>
      </p:grpSp>
      <p:grpSp>
        <p:nvGrpSpPr>
          <p:cNvPr id="36" name="组合 35">
            <a:extLst>
              <a:ext uri="{FF2B5EF4-FFF2-40B4-BE49-F238E27FC236}">
                <a16:creationId xmlns:a16="http://schemas.microsoft.com/office/drawing/2014/main" id="{BE5FAF74-DAD0-442A-BCAF-96FC8097D43E}"/>
              </a:ext>
            </a:extLst>
          </p:cNvPr>
          <p:cNvGrpSpPr/>
          <p:nvPr/>
        </p:nvGrpSpPr>
        <p:grpSpPr>
          <a:xfrm>
            <a:off x="6843227" y="3460543"/>
            <a:ext cx="4760524" cy="576064"/>
            <a:chOff x="6362842" y="1268760"/>
            <a:chExt cx="4760524" cy="576064"/>
          </a:xfrm>
        </p:grpSpPr>
        <p:sp>
          <p:nvSpPr>
            <p:cNvPr id="37" name="文本框 36">
              <a:extLst>
                <a:ext uri="{FF2B5EF4-FFF2-40B4-BE49-F238E27FC236}">
                  <a16:creationId xmlns:a16="http://schemas.microsoft.com/office/drawing/2014/main" id="{F46A4187-B35F-4111-98E0-C3E10B80CCF0}"/>
                </a:ext>
              </a:extLst>
            </p:cNvPr>
            <p:cNvSpPr txBox="1"/>
            <p:nvPr/>
          </p:nvSpPr>
          <p:spPr>
            <a:xfrm>
              <a:off x="6362842" y="1268760"/>
              <a:ext cx="4760524" cy="523220"/>
            </a:xfrm>
            <a:prstGeom prst="rect">
              <a:avLst/>
            </a:prstGeom>
            <a:noFill/>
          </p:spPr>
          <p:txBody>
            <a:bodyPr wrap="square" lIns="0" rtlCol="0">
              <a:spAutoFit/>
            </a:bodyPr>
            <a:lstStyle/>
            <a:p>
              <a:pPr algn="l"/>
              <a:r>
                <a:rPr lang="en-US" altLang="zh-CN" sz="2800" dirty="0">
                  <a:solidFill>
                    <a:schemeClr val="accent1"/>
                  </a:solidFill>
                  <a:latin typeface="+mj-lt"/>
                  <a:ea typeface="微软简" pitchFamily="2" charset="-122"/>
                </a:rPr>
                <a:t>Part 4  </a:t>
              </a:r>
              <a:r>
                <a:rPr lang="zh-CN" altLang="en-US" sz="2800" dirty="0">
                  <a:latin typeface="+mj-ea"/>
                  <a:ea typeface="微软简" pitchFamily="2" charset="-122"/>
                </a:rPr>
                <a:t>请输入你的标题</a:t>
              </a:r>
            </a:p>
          </p:txBody>
        </p:sp>
        <p:cxnSp>
          <p:nvCxnSpPr>
            <p:cNvPr id="38" name="直接连接符 37">
              <a:extLst>
                <a:ext uri="{FF2B5EF4-FFF2-40B4-BE49-F238E27FC236}">
                  <a16:creationId xmlns:a16="http://schemas.microsoft.com/office/drawing/2014/main" id="{053EDC80-CBAF-42B8-8E96-A4DA031D79C5}"/>
                </a:ext>
              </a:extLst>
            </p:cNvPr>
            <p:cNvCxnSpPr>
              <a:cxnSpLocks/>
            </p:cNvCxnSpPr>
            <p:nvPr/>
          </p:nvCxnSpPr>
          <p:spPr>
            <a:xfrm>
              <a:off x="6362842" y="1844824"/>
              <a:ext cx="4199840" cy="0"/>
            </a:xfrm>
            <a:prstGeom prst="line">
              <a:avLst/>
            </a:prstGeom>
            <a:noFill/>
            <a:ln w="19050" cap="flat" cmpd="sng" algn="ctr">
              <a:solidFill>
                <a:sysClr val="window" lastClr="FFFFFF">
                  <a:lumMod val="75000"/>
                  <a:alpha val="50000"/>
                </a:sysClr>
              </a:solidFill>
              <a:prstDash val="solid"/>
              <a:miter lim="800000"/>
            </a:ln>
            <a:effectLst/>
          </p:spPr>
        </p:cxnSp>
      </p:grpSp>
    </p:spTree>
    <p:extLst>
      <p:ext uri="{BB962C8B-B14F-4D97-AF65-F5344CB8AC3E}">
        <p14:creationId xmlns:p14="http://schemas.microsoft.com/office/powerpoint/2010/main" val="113390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0D1EB7-B8EF-4085-B940-D493F240F56A}"/>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数据图表</a:t>
            </a:r>
            <a:endParaRPr lang="en-US" altLang="zh-CN" sz="2800" dirty="0">
              <a:solidFill>
                <a:schemeClr val="accent1"/>
              </a:solidFill>
              <a:latin typeface="+mj-ea"/>
              <a:ea typeface="+mj-ea"/>
            </a:endParaRPr>
          </a:p>
        </p:txBody>
      </p:sp>
      <p:sp>
        <p:nvSpPr>
          <p:cNvPr id="3" name="矩形 2">
            <a:extLst>
              <a:ext uri="{FF2B5EF4-FFF2-40B4-BE49-F238E27FC236}">
                <a16:creationId xmlns:a16="http://schemas.microsoft.com/office/drawing/2014/main" id="{87248D5D-5FCA-46C1-A895-9B7A815F7BB4}"/>
              </a:ext>
            </a:extLst>
          </p:cNvPr>
          <p:cNvSpPr/>
          <p:nvPr/>
        </p:nvSpPr>
        <p:spPr>
          <a:xfrm>
            <a:off x="1163452" y="1794115"/>
            <a:ext cx="9865096" cy="31490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9A1C1BE-D852-4D67-8CC2-6BEB53C81EC9}"/>
              </a:ext>
            </a:extLst>
          </p:cNvPr>
          <p:cNvGrpSpPr/>
          <p:nvPr/>
        </p:nvGrpSpPr>
        <p:grpSpPr>
          <a:xfrm>
            <a:off x="4669289" y="765175"/>
            <a:ext cx="2880320" cy="941081"/>
            <a:chOff x="4655840" y="904885"/>
            <a:chExt cx="2880320" cy="941080"/>
          </a:xfrm>
        </p:grpSpPr>
        <p:sp>
          <p:nvSpPr>
            <p:cNvPr id="5" name="文本框 4">
              <a:extLst>
                <a:ext uri="{FF2B5EF4-FFF2-40B4-BE49-F238E27FC236}">
                  <a16:creationId xmlns:a16="http://schemas.microsoft.com/office/drawing/2014/main" id="{1BA087F6-8EF6-4437-8775-4346303B3135}"/>
                </a:ext>
              </a:extLst>
            </p:cNvPr>
            <p:cNvSpPr txBox="1"/>
            <p:nvPr/>
          </p:nvSpPr>
          <p:spPr>
            <a:xfrm>
              <a:off x="4655840" y="904885"/>
              <a:ext cx="2880320" cy="461665"/>
            </a:xfrm>
            <a:prstGeom prst="rect">
              <a:avLst/>
            </a:prstGeom>
            <a:noFill/>
          </p:spPr>
          <p:txBody>
            <a:bodyPr wrap="square" lIns="0" rtlCol="0">
              <a:spAutoFit/>
            </a:bodyPr>
            <a:lstStyle/>
            <a:p>
              <a:pPr algn="ctr"/>
              <a:r>
                <a:rPr lang="zh-CN" altLang="en-US" sz="2400" dirty="0">
                  <a:latin typeface="+mj-ea"/>
                  <a:ea typeface="微软简" pitchFamily="2" charset="-122"/>
                </a:rPr>
                <a:t>关于活动场次</a:t>
              </a:r>
            </a:p>
          </p:txBody>
        </p:sp>
        <p:sp>
          <p:nvSpPr>
            <p:cNvPr id="6" name="文本框 5">
              <a:extLst>
                <a:ext uri="{FF2B5EF4-FFF2-40B4-BE49-F238E27FC236}">
                  <a16:creationId xmlns:a16="http://schemas.microsoft.com/office/drawing/2014/main" id="{1625047C-9F53-4F47-BE88-6843213672A1}"/>
                </a:ext>
              </a:extLst>
            </p:cNvPr>
            <p:cNvSpPr txBox="1"/>
            <p:nvPr/>
          </p:nvSpPr>
          <p:spPr>
            <a:xfrm>
              <a:off x="4655840" y="1476633"/>
              <a:ext cx="2880320" cy="369332"/>
            </a:xfrm>
            <a:prstGeom prst="rect">
              <a:avLst/>
            </a:prstGeom>
            <a:noFill/>
          </p:spPr>
          <p:txBody>
            <a:bodyPr wrap="square" lIns="0" rtlCol="0">
              <a:spAutoFit/>
            </a:bodyPr>
            <a:lstStyle/>
            <a:p>
              <a:pPr algn="ctr"/>
              <a:r>
                <a:rPr lang="en-US" altLang="zh-CN" dirty="0">
                  <a:solidFill>
                    <a:schemeClr val="tx1">
                      <a:lumMod val="50000"/>
                      <a:lumOff val="50000"/>
                    </a:schemeClr>
                  </a:solidFill>
                  <a:ea typeface="微软简" pitchFamily="2" charset="-122"/>
                </a:rPr>
                <a:t>2017/2018</a:t>
              </a:r>
              <a:r>
                <a:rPr lang="zh-CN" altLang="en-US" dirty="0">
                  <a:solidFill>
                    <a:schemeClr val="tx1">
                      <a:lumMod val="50000"/>
                      <a:lumOff val="50000"/>
                    </a:schemeClr>
                  </a:solidFill>
                  <a:latin typeface="+mn-ea"/>
                </a:rPr>
                <a:t>年度对比</a:t>
              </a:r>
            </a:p>
          </p:txBody>
        </p:sp>
      </p:grpSp>
      <p:graphicFrame>
        <p:nvGraphicFramePr>
          <p:cNvPr id="13" name="图表 12">
            <a:extLst>
              <a:ext uri="{FF2B5EF4-FFF2-40B4-BE49-F238E27FC236}">
                <a16:creationId xmlns:a16="http://schemas.microsoft.com/office/drawing/2014/main" id="{616DE69C-7922-4631-A384-DBE036257239}"/>
              </a:ext>
            </a:extLst>
          </p:cNvPr>
          <p:cNvGraphicFramePr/>
          <p:nvPr>
            <p:extLst>
              <p:ext uri="{D42A27DB-BD31-4B8C-83A1-F6EECF244321}">
                <p14:modId xmlns:p14="http://schemas.microsoft.com/office/powerpoint/2010/main" val="2648276174"/>
              </p:ext>
            </p:extLst>
          </p:nvPr>
        </p:nvGraphicFramePr>
        <p:xfrm>
          <a:off x="1733468" y="1916833"/>
          <a:ext cx="3024336" cy="2992417"/>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直接连接符 21">
            <a:extLst>
              <a:ext uri="{FF2B5EF4-FFF2-40B4-BE49-F238E27FC236}">
                <a16:creationId xmlns:a16="http://schemas.microsoft.com/office/drawing/2014/main" id="{ACFF9FE7-20BE-4EFA-9BD0-1622FBC5949A}"/>
              </a:ext>
            </a:extLst>
          </p:cNvPr>
          <p:cNvCxnSpPr/>
          <p:nvPr/>
        </p:nvCxnSpPr>
        <p:spPr>
          <a:xfrm>
            <a:off x="5843972" y="1338859"/>
            <a:ext cx="50405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7D8C8D1-DA12-44A9-ADEB-44099E7922A3}"/>
              </a:ext>
            </a:extLst>
          </p:cNvPr>
          <p:cNvSpPr/>
          <p:nvPr/>
        </p:nvSpPr>
        <p:spPr>
          <a:xfrm>
            <a:off x="1163452" y="4966218"/>
            <a:ext cx="9865096" cy="1199633"/>
          </a:xfrm>
          <a:prstGeom prst="rect">
            <a:avLst/>
          </a:prstGeom>
          <a:gradFill>
            <a:gsLst>
              <a:gs pos="0">
                <a:schemeClr val="accent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图表 23">
            <a:extLst>
              <a:ext uri="{FF2B5EF4-FFF2-40B4-BE49-F238E27FC236}">
                <a16:creationId xmlns:a16="http://schemas.microsoft.com/office/drawing/2014/main" id="{CA4C6706-C6FE-4BBC-93E3-705CD775E428}"/>
              </a:ext>
            </a:extLst>
          </p:cNvPr>
          <p:cNvGraphicFramePr/>
          <p:nvPr>
            <p:extLst>
              <p:ext uri="{D42A27DB-BD31-4B8C-83A1-F6EECF244321}">
                <p14:modId xmlns:p14="http://schemas.microsoft.com/office/powerpoint/2010/main" val="2332540947"/>
              </p:ext>
            </p:extLst>
          </p:nvPr>
        </p:nvGraphicFramePr>
        <p:xfrm>
          <a:off x="4641539" y="1916833"/>
          <a:ext cx="3024336" cy="29924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图表 24">
            <a:extLst>
              <a:ext uri="{FF2B5EF4-FFF2-40B4-BE49-F238E27FC236}">
                <a16:creationId xmlns:a16="http://schemas.microsoft.com/office/drawing/2014/main" id="{FD89D127-8257-4A7E-A3BD-1EFC45F944E9}"/>
              </a:ext>
            </a:extLst>
          </p:cNvPr>
          <p:cNvGraphicFramePr/>
          <p:nvPr>
            <p:extLst>
              <p:ext uri="{D42A27DB-BD31-4B8C-83A1-F6EECF244321}">
                <p14:modId xmlns:p14="http://schemas.microsoft.com/office/powerpoint/2010/main" val="2185727497"/>
              </p:ext>
            </p:extLst>
          </p:nvPr>
        </p:nvGraphicFramePr>
        <p:xfrm>
          <a:off x="7549609" y="1916833"/>
          <a:ext cx="3024336" cy="2992417"/>
        </p:xfrm>
        <a:graphic>
          <a:graphicData uri="http://schemas.openxmlformats.org/drawingml/2006/chart">
            <c:chart xmlns:c="http://schemas.openxmlformats.org/drawingml/2006/chart" xmlns:r="http://schemas.openxmlformats.org/officeDocument/2006/relationships" r:id="rId5"/>
          </a:graphicData>
        </a:graphic>
      </p:graphicFrame>
      <p:sp>
        <p:nvSpPr>
          <p:cNvPr id="26" name="文本框 25">
            <a:extLst>
              <a:ext uri="{FF2B5EF4-FFF2-40B4-BE49-F238E27FC236}">
                <a16:creationId xmlns:a16="http://schemas.microsoft.com/office/drawing/2014/main" id="{1970218A-B199-49C1-ACE1-A457D92DFBDC}"/>
              </a:ext>
            </a:extLst>
          </p:cNvPr>
          <p:cNvSpPr txBox="1"/>
          <p:nvPr/>
        </p:nvSpPr>
        <p:spPr>
          <a:xfrm>
            <a:off x="1733468" y="5085185"/>
            <a:ext cx="8840477" cy="966547"/>
          </a:xfrm>
          <a:prstGeom prst="rect">
            <a:avLst/>
          </a:prstGeom>
          <a:noFill/>
        </p:spPr>
        <p:txBody>
          <a:bodyPr wrap="square" lIns="0" rtlCol="0">
            <a:spAutoFit/>
          </a:bodyPr>
          <a:lstStyle/>
          <a:p>
            <a:pPr>
              <a:lnSpc>
                <a:spcPct val="150000"/>
              </a:lnSpc>
            </a:pPr>
            <a:r>
              <a:rPr lang="zh-CN" altLang="en-US" sz="2000" dirty="0">
                <a:solidFill>
                  <a:schemeClr val="bg1"/>
                </a:solidFill>
                <a:latin typeface="+mn-ea"/>
              </a:rPr>
              <a:t>请在这里输入文字请在这里输入文字请在这里输入文字请在这里输入文字请在这里输入文字请在这里输入文字请在这里输入文字</a:t>
            </a:r>
          </a:p>
        </p:txBody>
      </p:sp>
    </p:spTree>
    <p:extLst>
      <p:ext uri="{BB962C8B-B14F-4D97-AF65-F5344CB8AC3E}">
        <p14:creationId xmlns:p14="http://schemas.microsoft.com/office/powerpoint/2010/main" val="350117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0D1EB7-B8EF-4085-B940-D493F240F56A}"/>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数据图表</a:t>
            </a:r>
            <a:endParaRPr lang="en-US" altLang="zh-CN" sz="2800" dirty="0">
              <a:solidFill>
                <a:schemeClr val="accent1"/>
              </a:solidFill>
              <a:latin typeface="+mj-ea"/>
              <a:ea typeface="+mj-ea"/>
            </a:endParaRPr>
          </a:p>
        </p:txBody>
      </p:sp>
      <p:sp>
        <p:nvSpPr>
          <p:cNvPr id="7" name="矩形 6">
            <a:extLst>
              <a:ext uri="{FF2B5EF4-FFF2-40B4-BE49-F238E27FC236}">
                <a16:creationId xmlns:a16="http://schemas.microsoft.com/office/drawing/2014/main" id="{9C9B812A-8827-4AF2-BBEA-8962C322D469}"/>
              </a:ext>
            </a:extLst>
          </p:cNvPr>
          <p:cNvSpPr/>
          <p:nvPr/>
        </p:nvSpPr>
        <p:spPr>
          <a:xfrm>
            <a:off x="5495641" y="1196752"/>
            <a:ext cx="6133268" cy="4608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B000E8D-855F-4A6B-B182-7CE8DC297ACE}"/>
              </a:ext>
            </a:extLst>
          </p:cNvPr>
          <p:cNvSpPr/>
          <p:nvPr/>
        </p:nvSpPr>
        <p:spPr>
          <a:xfrm>
            <a:off x="563093" y="1196752"/>
            <a:ext cx="4932548" cy="4608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a:extLst>
              <a:ext uri="{FF2B5EF4-FFF2-40B4-BE49-F238E27FC236}">
                <a16:creationId xmlns:a16="http://schemas.microsoft.com/office/drawing/2014/main" id="{3CE23FF1-FE54-424B-9829-D2E765904D72}"/>
              </a:ext>
            </a:extLst>
          </p:cNvPr>
          <p:cNvGraphicFramePr/>
          <p:nvPr>
            <p:extLst>
              <p:ext uri="{D42A27DB-BD31-4B8C-83A1-F6EECF244321}">
                <p14:modId xmlns:p14="http://schemas.microsoft.com/office/powerpoint/2010/main" val="155323128"/>
              </p:ext>
            </p:extLst>
          </p:nvPr>
        </p:nvGraphicFramePr>
        <p:xfrm>
          <a:off x="5879977" y="1228005"/>
          <a:ext cx="5598623" cy="4887595"/>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B2D04121-A6B7-4504-BE43-425308BB4653}"/>
              </a:ext>
            </a:extLst>
          </p:cNvPr>
          <p:cNvSpPr txBox="1"/>
          <p:nvPr/>
        </p:nvSpPr>
        <p:spPr>
          <a:xfrm>
            <a:off x="1055440" y="1412777"/>
            <a:ext cx="2304256" cy="461665"/>
          </a:xfrm>
          <a:prstGeom prst="rect">
            <a:avLst/>
          </a:prstGeom>
          <a:noFill/>
        </p:spPr>
        <p:txBody>
          <a:bodyPr wrap="square" lIns="0" rtlCol="0">
            <a:spAutoFit/>
          </a:bodyPr>
          <a:lstStyle/>
          <a:p>
            <a:pPr algn="l"/>
            <a:r>
              <a:rPr lang="zh-CN" altLang="en-US" sz="2400" dirty="0">
                <a:gradFill flip="none" rotWithShape="1">
                  <a:gsLst>
                    <a:gs pos="21000">
                      <a:schemeClr val="accent1"/>
                    </a:gs>
                    <a:gs pos="100000">
                      <a:schemeClr val="accent4"/>
                    </a:gs>
                  </a:gsLst>
                  <a:lin ang="0" scaled="1"/>
                  <a:tileRect/>
                </a:gradFill>
                <a:latin typeface="+mj-ea"/>
                <a:ea typeface="微软简" pitchFamily="2" charset="-122"/>
              </a:rPr>
              <a:t>请输入小标题</a:t>
            </a:r>
          </a:p>
        </p:txBody>
      </p:sp>
      <p:sp>
        <p:nvSpPr>
          <p:cNvPr id="14" name="文本框 13">
            <a:extLst>
              <a:ext uri="{FF2B5EF4-FFF2-40B4-BE49-F238E27FC236}">
                <a16:creationId xmlns:a16="http://schemas.microsoft.com/office/drawing/2014/main" id="{77FAD175-7AC8-4660-83B4-F15499BD8730}"/>
              </a:ext>
            </a:extLst>
          </p:cNvPr>
          <p:cNvSpPr txBox="1"/>
          <p:nvPr/>
        </p:nvSpPr>
        <p:spPr>
          <a:xfrm>
            <a:off x="1055441" y="2090465"/>
            <a:ext cx="3847401" cy="2125582"/>
          </a:xfrm>
          <a:prstGeom prst="rect">
            <a:avLst/>
          </a:prstGeom>
          <a:noFill/>
        </p:spPr>
        <p:txBody>
          <a:bodyPr wrap="square" lIns="0" rtlCol="0">
            <a:spAutoFit/>
          </a:bodyPr>
          <a:lstStyle/>
          <a:p>
            <a:pPr>
              <a:lnSpc>
                <a:spcPct val="150000"/>
              </a:lnSpc>
            </a:pPr>
            <a:r>
              <a:rPr lang="zh-CN" altLang="en-US" dirty="0">
                <a:solidFill>
                  <a:schemeClr val="tx1">
                    <a:lumMod val="65000"/>
                    <a:lumOff val="35000"/>
                  </a:schemeClr>
                </a:solidFill>
                <a:latin typeface="+mn-ea"/>
              </a:rPr>
              <a:t>请输入文字</a:t>
            </a:r>
            <a:r>
              <a:rPr lang="en-US" altLang="zh-CN" dirty="0">
                <a:solidFill>
                  <a:schemeClr val="tx1">
                    <a:lumMod val="65000"/>
                    <a:lumOff val="35000"/>
                  </a:schemeClr>
                </a:solidFill>
                <a:latin typeface="+mn-ea"/>
              </a:rPr>
              <a:t>	</a:t>
            </a:r>
            <a:r>
              <a:rPr lang="zh-CN" altLang="en-US" dirty="0">
                <a:solidFill>
                  <a:schemeClr val="tx1">
                    <a:lumMod val="65000"/>
                    <a:lumOff val="35000"/>
                  </a:schemeClr>
                </a:solidFill>
                <a:latin typeface="+mn-ea"/>
              </a:rPr>
              <a:t>请输入文字</a:t>
            </a:r>
            <a:endParaRPr lang="en-US" altLang="zh-CN" dirty="0">
              <a:solidFill>
                <a:schemeClr val="tx1">
                  <a:lumMod val="65000"/>
                  <a:lumOff val="35000"/>
                </a:schemeClr>
              </a:solidFill>
              <a:latin typeface="+mn-ea"/>
            </a:endParaRPr>
          </a:p>
          <a:p>
            <a:pPr>
              <a:lnSpc>
                <a:spcPct val="150000"/>
              </a:lnSpc>
            </a:pPr>
            <a:r>
              <a:rPr lang="zh-CN" altLang="en-US" dirty="0">
                <a:solidFill>
                  <a:schemeClr val="tx1">
                    <a:lumMod val="65000"/>
                    <a:lumOff val="35000"/>
                  </a:schemeClr>
                </a:solidFill>
                <a:latin typeface="+mn-ea"/>
              </a:rPr>
              <a:t>请输入文字</a:t>
            </a:r>
            <a:r>
              <a:rPr lang="en-US" altLang="zh-CN" dirty="0">
                <a:solidFill>
                  <a:schemeClr val="tx1">
                    <a:lumMod val="65000"/>
                    <a:lumOff val="35000"/>
                  </a:schemeClr>
                </a:solidFill>
                <a:latin typeface="+mn-ea"/>
              </a:rPr>
              <a:t>	</a:t>
            </a:r>
            <a:r>
              <a:rPr lang="zh-CN" altLang="en-US" dirty="0">
                <a:solidFill>
                  <a:schemeClr val="tx1">
                    <a:lumMod val="65000"/>
                    <a:lumOff val="35000"/>
                  </a:schemeClr>
                </a:solidFill>
                <a:latin typeface="+mn-ea"/>
              </a:rPr>
              <a:t>请输入文字</a:t>
            </a:r>
            <a:endParaRPr lang="en-US" altLang="zh-CN" dirty="0">
              <a:solidFill>
                <a:schemeClr val="tx1">
                  <a:lumMod val="65000"/>
                  <a:lumOff val="35000"/>
                </a:schemeClr>
              </a:solidFill>
              <a:latin typeface="+mn-ea"/>
            </a:endParaRPr>
          </a:p>
          <a:p>
            <a:pPr>
              <a:lnSpc>
                <a:spcPct val="150000"/>
              </a:lnSpc>
            </a:pPr>
            <a:r>
              <a:rPr lang="zh-CN" altLang="en-US" dirty="0">
                <a:solidFill>
                  <a:schemeClr val="tx1">
                    <a:lumMod val="65000"/>
                    <a:lumOff val="35000"/>
                  </a:schemeClr>
                </a:solidFill>
                <a:latin typeface="+mn-ea"/>
              </a:rPr>
              <a:t>请输入文字</a:t>
            </a:r>
            <a:r>
              <a:rPr lang="en-US" altLang="zh-CN" dirty="0">
                <a:solidFill>
                  <a:schemeClr val="tx1">
                    <a:lumMod val="65000"/>
                    <a:lumOff val="35000"/>
                  </a:schemeClr>
                </a:solidFill>
                <a:latin typeface="+mn-ea"/>
              </a:rPr>
              <a:t>	</a:t>
            </a:r>
            <a:r>
              <a:rPr lang="zh-CN" altLang="en-US" dirty="0">
                <a:solidFill>
                  <a:schemeClr val="tx1">
                    <a:lumMod val="65000"/>
                    <a:lumOff val="35000"/>
                  </a:schemeClr>
                </a:solidFill>
                <a:latin typeface="+mn-ea"/>
              </a:rPr>
              <a:t>请输入文字</a:t>
            </a:r>
            <a:endParaRPr lang="en-US" altLang="zh-CN" dirty="0">
              <a:solidFill>
                <a:schemeClr val="tx1">
                  <a:lumMod val="65000"/>
                  <a:lumOff val="35000"/>
                </a:schemeClr>
              </a:solidFill>
              <a:latin typeface="+mn-ea"/>
            </a:endParaRPr>
          </a:p>
          <a:p>
            <a:pPr>
              <a:lnSpc>
                <a:spcPct val="150000"/>
              </a:lnSpc>
            </a:pPr>
            <a:r>
              <a:rPr lang="zh-CN" altLang="en-US" dirty="0">
                <a:solidFill>
                  <a:schemeClr val="tx1">
                    <a:lumMod val="65000"/>
                    <a:lumOff val="35000"/>
                  </a:schemeClr>
                </a:solidFill>
                <a:latin typeface="+mn-ea"/>
              </a:rPr>
              <a:t>请输入文字</a:t>
            </a:r>
            <a:r>
              <a:rPr lang="en-US" altLang="zh-CN" dirty="0">
                <a:solidFill>
                  <a:schemeClr val="tx1">
                    <a:lumMod val="65000"/>
                    <a:lumOff val="35000"/>
                  </a:schemeClr>
                </a:solidFill>
                <a:latin typeface="+mn-ea"/>
              </a:rPr>
              <a:t>	</a:t>
            </a:r>
            <a:r>
              <a:rPr lang="zh-CN" altLang="en-US" dirty="0">
                <a:solidFill>
                  <a:schemeClr val="tx1">
                    <a:lumMod val="65000"/>
                    <a:lumOff val="35000"/>
                  </a:schemeClr>
                </a:solidFill>
                <a:latin typeface="+mn-ea"/>
              </a:rPr>
              <a:t>请输入文字</a:t>
            </a:r>
            <a:endParaRPr lang="en-US" altLang="zh-CN" dirty="0">
              <a:solidFill>
                <a:schemeClr val="tx1">
                  <a:lumMod val="65000"/>
                  <a:lumOff val="35000"/>
                </a:schemeClr>
              </a:solidFill>
              <a:latin typeface="+mn-ea"/>
            </a:endParaRPr>
          </a:p>
          <a:p>
            <a:pPr>
              <a:lnSpc>
                <a:spcPct val="150000"/>
              </a:lnSpc>
            </a:pPr>
            <a:r>
              <a:rPr lang="zh-CN" altLang="en-US" dirty="0">
                <a:solidFill>
                  <a:schemeClr val="tx1">
                    <a:lumMod val="65000"/>
                    <a:lumOff val="35000"/>
                  </a:schemeClr>
                </a:solidFill>
                <a:latin typeface="+mn-ea"/>
              </a:rPr>
              <a:t>请输入文字</a:t>
            </a:r>
            <a:r>
              <a:rPr lang="en-US" altLang="zh-CN" dirty="0">
                <a:solidFill>
                  <a:schemeClr val="tx1">
                    <a:lumMod val="65000"/>
                    <a:lumOff val="35000"/>
                  </a:schemeClr>
                </a:solidFill>
                <a:latin typeface="+mn-ea"/>
              </a:rPr>
              <a:t>	</a:t>
            </a:r>
            <a:r>
              <a:rPr lang="zh-CN" altLang="en-US" dirty="0">
                <a:solidFill>
                  <a:schemeClr val="tx1">
                    <a:lumMod val="65000"/>
                    <a:lumOff val="35000"/>
                  </a:schemeClr>
                </a:solidFill>
                <a:latin typeface="+mn-ea"/>
              </a:rPr>
              <a:t>请输入文字</a:t>
            </a:r>
          </a:p>
        </p:txBody>
      </p:sp>
      <p:cxnSp>
        <p:nvCxnSpPr>
          <p:cNvPr id="16" name="直接连接符 15">
            <a:extLst>
              <a:ext uri="{FF2B5EF4-FFF2-40B4-BE49-F238E27FC236}">
                <a16:creationId xmlns:a16="http://schemas.microsoft.com/office/drawing/2014/main" id="{191EF9F2-DF60-47AB-B1C4-0D34DD5C14EB}"/>
              </a:ext>
            </a:extLst>
          </p:cNvPr>
          <p:cNvCxnSpPr/>
          <p:nvPr/>
        </p:nvCxnSpPr>
        <p:spPr>
          <a:xfrm>
            <a:off x="1055688" y="5445224"/>
            <a:ext cx="576064" cy="0"/>
          </a:xfrm>
          <a:prstGeom prst="line">
            <a:avLst/>
          </a:prstGeom>
          <a:ln w="38100">
            <a:gradFill flip="none" rotWithShape="1">
              <a:gsLst>
                <a:gs pos="0">
                  <a:schemeClr val="accent1"/>
                </a:gs>
                <a:gs pos="100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464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3374D3-CB69-48A4-9AA6-6368A56382D4}"/>
              </a:ext>
            </a:extLst>
          </p:cNvPr>
          <p:cNvSpPr/>
          <p:nvPr/>
        </p:nvSpPr>
        <p:spPr>
          <a:xfrm>
            <a:off x="770079" y="974651"/>
            <a:ext cx="10657184" cy="36724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DEA6DC3B-9CE0-41EC-8199-111BF9BDCC27}"/>
              </a:ext>
            </a:extLst>
          </p:cNvPr>
          <p:cNvSpPr txBox="1"/>
          <p:nvPr/>
        </p:nvSpPr>
        <p:spPr>
          <a:xfrm>
            <a:off x="4147528" y="1322296"/>
            <a:ext cx="3888432" cy="461665"/>
          </a:xfrm>
          <a:prstGeom prst="rect">
            <a:avLst/>
          </a:prstGeom>
          <a:noFill/>
        </p:spPr>
        <p:txBody>
          <a:bodyPr wrap="square" lIns="0" rtlCol="0">
            <a:spAutoFit/>
          </a:bodyPr>
          <a:lstStyle/>
          <a:p>
            <a:pPr algn="ctr"/>
            <a:r>
              <a:rPr lang="zh-CN" altLang="en-US" sz="2400" dirty="0">
                <a:solidFill>
                  <a:schemeClr val="accent1"/>
                </a:solidFill>
                <a:latin typeface="+mj-ea"/>
                <a:ea typeface="微软简" pitchFamily="2" charset="-122"/>
              </a:rPr>
              <a:t>各项工作完成情况</a:t>
            </a:r>
          </a:p>
        </p:txBody>
      </p:sp>
      <p:grpSp>
        <p:nvGrpSpPr>
          <p:cNvPr id="44" name="组合 43">
            <a:extLst>
              <a:ext uri="{FF2B5EF4-FFF2-40B4-BE49-F238E27FC236}">
                <a16:creationId xmlns:a16="http://schemas.microsoft.com/office/drawing/2014/main" id="{145EF254-9EFB-4CAF-8708-B99679E293AD}"/>
              </a:ext>
            </a:extLst>
          </p:cNvPr>
          <p:cNvGrpSpPr/>
          <p:nvPr/>
        </p:nvGrpSpPr>
        <p:grpSpPr>
          <a:xfrm>
            <a:off x="1294636" y="2121953"/>
            <a:ext cx="1825864" cy="2148047"/>
            <a:chOff x="1298892" y="2780928"/>
            <a:chExt cx="1825864" cy="2148046"/>
          </a:xfrm>
        </p:grpSpPr>
        <p:grpSp>
          <p:nvGrpSpPr>
            <p:cNvPr id="23" name="组合 22">
              <a:extLst>
                <a:ext uri="{FF2B5EF4-FFF2-40B4-BE49-F238E27FC236}">
                  <a16:creationId xmlns:a16="http://schemas.microsoft.com/office/drawing/2014/main" id="{D89E6C4F-0181-4B4B-982B-55D56413E2FD}"/>
                </a:ext>
              </a:extLst>
            </p:cNvPr>
            <p:cNvGrpSpPr/>
            <p:nvPr/>
          </p:nvGrpSpPr>
          <p:grpSpPr>
            <a:xfrm>
              <a:off x="1563752" y="2780928"/>
              <a:ext cx="1296144" cy="1296144"/>
              <a:chOff x="1563752" y="2780928"/>
              <a:chExt cx="1296144" cy="1296144"/>
            </a:xfrm>
          </p:grpSpPr>
          <p:grpSp>
            <p:nvGrpSpPr>
              <p:cNvPr id="15" name="组合 14">
                <a:extLst>
                  <a:ext uri="{FF2B5EF4-FFF2-40B4-BE49-F238E27FC236}">
                    <a16:creationId xmlns:a16="http://schemas.microsoft.com/office/drawing/2014/main" id="{E6D427D0-9011-4405-8BD2-8716D5D7E4B6}"/>
                  </a:ext>
                </a:extLst>
              </p:cNvPr>
              <p:cNvGrpSpPr/>
              <p:nvPr/>
            </p:nvGrpSpPr>
            <p:grpSpPr>
              <a:xfrm>
                <a:off x="1563752" y="2780928"/>
                <a:ext cx="1296144" cy="1296144"/>
                <a:chOff x="2576120" y="2780928"/>
                <a:chExt cx="1296144" cy="1296144"/>
              </a:xfrm>
            </p:grpSpPr>
            <p:sp>
              <p:nvSpPr>
                <p:cNvPr id="6" name="椭圆 5">
                  <a:extLst>
                    <a:ext uri="{FF2B5EF4-FFF2-40B4-BE49-F238E27FC236}">
                      <a16:creationId xmlns:a16="http://schemas.microsoft.com/office/drawing/2014/main" id="{A20D4713-FC7B-45F6-A280-3C6CE1785736}"/>
                    </a:ext>
                  </a:extLst>
                </p:cNvPr>
                <p:cNvSpPr/>
                <p:nvPr/>
              </p:nvSpPr>
              <p:spPr>
                <a:xfrm>
                  <a:off x="2576120" y="2780928"/>
                  <a:ext cx="1296144" cy="129614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弧形 6">
                  <a:extLst>
                    <a:ext uri="{FF2B5EF4-FFF2-40B4-BE49-F238E27FC236}">
                      <a16:creationId xmlns:a16="http://schemas.microsoft.com/office/drawing/2014/main" id="{8EA3B61A-A361-40E6-960B-649220B7BE0E}"/>
                    </a:ext>
                  </a:extLst>
                </p:cNvPr>
                <p:cNvSpPr/>
                <p:nvPr/>
              </p:nvSpPr>
              <p:spPr>
                <a:xfrm>
                  <a:off x="2576120" y="2780928"/>
                  <a:ext cx="1296144" cy="1296144"/>
                </a:xfrm>
                <a:prstGeom prst="arc">
                  <a:avLst>
                    <a:gd name="adj1" fmla="val 15095997"/>
                    <a:gd name="adj2" fmla="val 10740423"/>
                  </a:avLst>
                </a:prstGeom>
                <a:ln w="76200">
                  <a:gradFill flip="none" rotWithShape="1">
                    <a:gsLst>
                      <a:gs pos="19000">
                        <a:schemeClr val="accent1"/>
                      </a:gs>
                      <a:gs pos="100000">
                        <a:schemeClr val="accent4"/>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C140689E-AA1A-4067-A111-278320DDCE74}"/>
                  </a:ext>
                </a:extLst>
              </p:cNvPr>
              <p:cNvSpPr txBox="1"/>
              <p:nvPr/>
            </p:nvSpPr>
            <p:spPr>
              <a:xfrm>
                <a:off x="1779776" y="3167392"/>
                <a:ext cx="864096" cy="523220"/>
              </a:xfrm>
              <a:prstGeom prst="rect">
                <a:avLst/>
              </a:prstGeom>
              <a:noFill/>
            </p:spPr>
            <p:txBody>
              <a:bodyPr wrap="square" lIns="0" rtlCol="0">
                <a:spAutoFit/>
              </a:bodyPr>
              <a:lstStyle/>
              <a:p>
                <a:pPr algn="ctr"/>
                <a:r>
                  <a:rPr lang="en-US" altLang="zh-CN" sz="2800" dirty="0">
                    <a:solidFill>
                      <a:schemeClr val="accent1"/>
                    </a:solidFill>
                    <a:latin typeface="+mn-ea"/>
                  </a:rPr>
                  <a:t>78%</a:t>
                </a:r>
                <a:endParaRPr lang="zh-CN" altLang="en-US" sz="2800" dirty="0">
                  <a:solidFill>
                    <a:schemeClr val="accent1"/>
                  </a:solidFill>
                  <a:latin typeface="+mn-ea"/>
                </a:endParaRPr>
              </a:p>
            </p:txBody>
          </p:sp>
        </p:grpSp>
        <p:sp>
          <p:nvSpPr>
            <p:cNvPr id="40" name="文本框 39">
              <a:extLst>
                <a:ext uri="{FF2B5EF4-FFF2-40B4-BE49-F238E27FC236}">
                  <a16:creationId xmlns:a16="http://schemas.microsoft.com/office/drawing/2014/main" id="{D2BC6A09-14D1-464F-A095-FC9CC7168360}"/>
                </a:ext>
              </a:extLst>
            </p:cNvPr>
            <p:cNvSpPr txBox="1"/>
            <p:nvPr/>
          </p:nvSpPr>
          <p:spPr>
            <a:xfrm>
              <a:off x="1298892" y="4221088"/>
              <a:ext cx="1825864" cy="707886"/>
            </a:xfrm>
            <a:prstGeom prst="rect">
              <a:avLst/>
            </a:prstGeom>
            <a:noFill/>
          </p:spPr>
          <p:txBody>
            <a:bodyPr wrap="square" lIns="0" rtlCol="0">
              <a:spAutoFit/>
            </a:bodyPr>
            <a:lstStyle/>
            <a:p>
              <a:pPr algn="ctr"/>
              <a:r>
                <a:rPr lang="zh-CN" altLang="en-US" sz="2000" dirty="0">
                  <a:solidFill>
                    <a:schemeClr val="accent1"/>
                  </a:solidFill>
                  <a:latin typeface="+mn-ea"/>
                </a:rPr>
                <a:t>输入文字</a:t>
              </a:r>
              <a:endParaRPr lang="en-US" altLang="zh-CN" sz="2000" dirty="0">
                <a:solidFill>
                  <a:schemeClr val="accent1"/>
                </a:solidFill>
                <a:latin typeface="+mn-ea"/>
              </a:endParaRPr>
            </a:p>
            <a:p>
              <a:pPr algn="ctr"/>
              <a:r>
                <a:rPr lang="zh-CN" altLang="en-US" sz="2000" dirty="0">
                  <a:solidFill>
                    <a:schemeClr val="accent1"/>
                  </a:solidFill>
                  <a:latin typeface="+mn-ea"/>
                </a:rPr>
                <a:t>输入文字</a:t>
              </a:r>
            </a:p>
          </p:txBody>
        </p:sp>
      </p:grpSp>
      <p:sp>
        <p:nvSpPr>
          <p:cNvPr id="48" name="矩形 47">
            <a:extLst>
              <a:ext uri="{FF2B5EF4-FFF2-40B4-BE49-F238E27FC236}">
                <a16:creationId xmlns:a16="http://schemas.microsoft.com/office/drawing/2014/main" id="{F21FF198-1368-4EC8-BD8E-CD414BC1CA92}"/>
              </a:ext>
            </a:extLst>
          </p:cNvPr>
          <p:cNvSpPr/>
          <p:nvPr/>
        </p:nvSpPr>
        <p:spPr>
          <a:xfrm>
            <a:off x="767408" y="4653136"/>
            <a:ext cx="10657184" cy="1340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649101A4-63E1-43A8-A878-47E276E1864F}"/>
              </a:ext>
            </a:extLst>
          </p:cNvPr>
          <p:cNvGrpSpPr/>
          <p:nvPr/>
        </p:nvGrpSpPr>
        <p:grpSpPr>
          <a:xfrm>
            <a:off x="3841319" y="2121953"/>
            <a:ext cx="1825864" cy="2148047"/>
            <a:chOff x="1298892" y="2780928"/>
            <a:chExt cx="1825864" cy="2148046"/>
          </a:xfrm>
        </p:grpSpPr>
        <p:grpSp>
          <p:nvGrpSpPr>
            <p:cNvPr id="52" name="组合 51">
              <a:extLst>
                <a:ext uri="{FF2B5EF4-FFF2-40B4-BE49-F238E27FC236}">
                  <a16:creationId xmlns:a16="http://schemas.microsoft.com/office/drawing/2014/main" id="{CD2010D7-D13F-4133-B964-5108E16C34BF}"/>
                </a:ext>
              </a:extLst>
            </p:cNvPr>
            <p:cNvGrpSpPr/>
            <p:nvPr/>
          </p:nvGrpSpPr>
          <p:grpSpPr>
            <a:xfrm>
              <a:off x="1563752" y="2780928"/>
              <a:ext cx="1296144" cy="1296144"/>
              <a:chOff x="1563752" y="2780928"/>
              <a:chExt cx="1296144" cy="1296144"/>
            </a:xfrm>
          </p:grpSpPr>
          <p:grpSp>
            <p:nvGrpSpPr>
              <p:cNvPr id="54" name="组合 53">
                <a:extLst>
                  <a:ext uri="{FF2B5EF4-FFF2-40B4-BE49-F238E27FC236}">
                    <a16:creationId xmlns:a16="http://schemas.microsoft.com/office/drawing/2014/main" id="{B6299970-5F2B-4603-9834-317108AB7F14}"/>
                  </a:ext>
                </a:extLst>
              </p:cNvPr>
              <p:cNvGrpSpPr/>
              <p:nvPr/>
            </p:nvGrpSpPr>
            <p:grpSpPr>
              <a:xfrm>
                <a:off x="1563752" y="2780928"/>
                <a:ext cx="1296144" cy="1296144"/>
                <a:chOff x="2576120" y="2780928"/>
                <a:chExt cx="1296144" cy="1296144"/>
              </a:xfrm>
            </p:grpSpPr>
            <p:sp>
              <p:nvSpPr>
                <p:cNvPr id="56" name="椭圆 55">
                  <a:extLst>
                    <a:ext uri="{FF2B5EF4-FFF2-40B4-BE49-F238E27FC236}">
                      <a16:creationId xmlns:a16="http://schemas.microsoft.com/office/drawing/2014/main" id="{C658B5F3-981A-41D0-9713-EF5BEB6A8971}"/>
                    </a:ext>
                  </a:extLst>
                </p:cNvPr>
                <p:cNvSpPr/>
                <p:nvPr/>
              </p:nvSpPr>
              <p:spPr>
                <a:xfrm>
                  <a:off x="2576120" y="2780928"/>
                  <a:ext cx="1296144" cy="129614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a:extLst>
                    <a:ext uri="{FF2B5EF4-FFF2-40B4-BE49-F238E27FC236}">
                      <a16:creationId xmlns:a16="http://schemas.microsoft.com/office/drawing/2014/main" id="{ABD8D6B8-5657-4ADD-8CC7-F1609A7BD7B6}"/>
                    </a:ext>
                  </a:extLst>
                </p:cNvPr>
                <p:cNvSpPr/>
                <p:nvPr/>
              </p:nvSpPr>
              <p:spPr>
                <a:xfrm>
                  <a:off x="2576120" y="2780928"/>
                  <a:ext cx="1296144" cy="1296144"/>
                </a:xfrm>
                <a:prstGeom prst="arc">
                  <a:avLst>
                    <a:gd name="adj1" fmla="val 18918914"/>
                    <a:gd name="adj2" fmla="val 10740423"/>
                  </a:avLst>
                </a:prstGeom>
                <a:ln w="76200">
                  <a:gradFill flip="none" rotWithShape="1">
                    <a:gsLst>
                      <a:gs pos="19000">
                        <a:schemeClr val="accent1"/>
                      </a:gs>
                      <a:gs pos="100000">
                        <a:schemeClr val="accent4"/>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5" name="文本框 54">
                <a:extLst>
                  <a:ext uri="{FF2B5EF4-FFF2-40B4-BE49-F238E27FC236}">
                    <a16:creationId xmlns:a16="http://schemas.microsoft.com/office/drawing/2014/main" id="{3A0963D9-5865-443A-944E-3AC183A426AB}"/>
                  </a:ext>
                </a:extLst>
              </p:cNvPr>
              <p:cNvSpPr txBox="1"/>
              <p:nvPr/>
            </p:nvSpPr>
            <p:spPr>
              <a:xfrm>
                <a:off x="1779776" y="3167392"/>
                <a:ext cx="864096" cy="523220"/>
              </a:xfrm>
              <a:prstGeom prst="rect">
                <a:avLst/>
              </a:prstGeom>
              <a:noFill/>
            </p:spPr>
            <p:txBody>
              <a:bodyPr wrap="square" lIns="0" rtlCol="0">
                <a:spAutoFit/>
              </a:bodyPr>
              <a:lstStyle/>
              <a:p>
                <a:pPr algn="ctr"/>
                <a:r>
                  <a:rPr lang="en-US" altLang="zh-CN" sz="2800" dirty="0">
                    <a:solidFill>
                      <a:schemeClr val="accent1"/>
                    </a:solidFill>
                    <a:latin typeface="+mn-ea"/>
                  </a:rPr>
                  <a:t>66%</a:t>
                </a:r>
                <a:endParaRPr lang="zh-CN" altLang="en-US" sz="2800" dirty="0">
                  <a:solidFill>
                    <a:schemeClr val="accent1"/>
                  </a:solidFill>
                  <a:latin typeface="+mn-ea"/>
                </a:endParaRPr>
              </a:p>
            </p:txBody>
          </p:sp>
        </p:grpSp>
        <p:sp>
          <p:nvSpPr>
            <p:cNvPr id="53" name="文本框 52">
              <a:extLst>
                <a:ext uri="{FF2B5EF4-FFF2-40B4-BE49-F238E27FC236}">
                  <a16:creationId xmlns:a16="http://schemas.microsoft.com/office/drawing/2014/main" id="{3AF51DF8-91E8-44C1-ADD8-1407DDA22648}"/>
                </a:ext>
              </a:extLst>
            </p:cNvPr>
            <p:cNvSpPr txBox="1"/>
            <p:nvPr/>
          </p:nvSpPr>
          <p:spPr>
            <a:xfrm>
              <a:off x="1298892" y="4221088"/>
              <a:ext cx="1825864" cy="707886"/>
            </a:xfrm>
            <a:prstGeom prst="rect">
              <a:avLst/>
            </a:prstGeom>
            <a:noFill/>
          </p:spPr>
          <p:txBody>
            <a:bodyPr wrap="square" lIns="0" rtlCol="0">
              <a:spAutoFit/>
            </a:bodyPr>
            <a:lstStyle/>
            <a:p>
              <a:pPr algn="ctr"/>
              <a:r>
                <a:rPr lang="zh-CN" altLang="en-US" sz="2000" dirty="0">
                  <a:solidFill>
                    <a:schemeClr val="accent1"/>
                  </a:solidFill>
                  <a:latin typeface="+mn-ea"/>
                </a:rPr>
                <a:t>输入文字</a:t>
              </a:r>
              <a:endParaRPr lang="en-US" altLang="zh-CN" sz="2000" dirty="0">
                <a:solidFill>
                  <a:schemeClr val="accent1"/>
                </a:solidFill>
                <a:latin typeface="+mn-ea"/>
              </a:endParaRPr>
            </a:p>
            <a:p>
              <a:pPr algn="ctr"/>
              <a:r>
                <a:rPr lang="zh-CN" altLang="en-US" sz="2000" dirty="0">
                  <a:solidFill>
                    <a:schemeClr val="accent1"/>
                  </a:solidFill>
                  <a:latin typeface="+mn-ea"/>
                </a:rPr>
                <a:t>输入文字</a:t>
              </a:r>
            </a:p>
          </p:txBody>
        </p:sp>
      </p:grpSp>
      <p:sp>
        <p:nvSpPr>
          <p:cNvPr id="49" name="矩形 48">
            <a:extLst>
              <a:ext uri="{FF2B5EF4-FFF2-40B4-BE49-F238E27FC236}">
                <a16:creationId xmlns:a16="http://schemas.microsoft.com/office/drawing/2014/main" id="{1644BD36-8439-4D81-ABB2-11C545D69B34}"/>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数据图表</a:t>
            </a:r>
            <a:endParaRPr lang="en-US" altLang="zh-CN" sz="2800" dirty="0">
              <a:solidFill>
                <a:schemeClr val="accent1"/>
              </a:solidFill>
              <a:latin typeface="+mj-ea"/>
              <a:ea typeface="+mj-ea"/>
            </a:endParaRPr>
          </a:p>
        </p:txBody>
      </p:sp>
      <p:sp>
        <p:nvSpPr>
          <p:cNvPr id="50" name="文本框 49">
            <a:extLst>
              <a:ext uri="{FF2B5EF4-FFF2-40B4-BE49-F238E27FC236}">
                <a16:creationId xmlns:a16="http://schemas.microsoft.com/office/drawing/2014/main" id="{EF8A56CD-7487-479F-B314-41B44DDAAEE2}"/>
              </a:ext>
            </a:extLst>
          </p:cNvPr>
          <p:cNvSpPr txBox="1"/>
          <p:nvPr/>
        </p:nvSpPr>
        <p:spPr>
          <a:xfrm>
            <a:off x="1559496" y="4647059"/>
            <a:ext cx="8936195" cy="1294585"/>
          </a:xfrm>
          <a:prstGeom prst="rect">
            <a:avLst/>
          </a:prstGeom>
          <a:noFill/>
        </p:spPr>
        <p:txBody>
          <a:bodyPr wrap="square" lIns="0" rtlCol="0">
            <a:spAutoFit/>
          </a:bodyPr>
          <a:lstStyle/>
          <a:p>
            <a:pPr algn="just">
              <a:lnSpc>
                <a:spcPct val="150000"/>
              </a:lnSpc>
            </a:pPr>
            <a:r>
              <a:rPr lang="zh-CN" altLang="en-US" dirty="0">
                <a:solidFill>
                  <a:schemeClr val="bg1"/>
                </a:solidFill>
                <a:latin typeface="+mn-ea"/>
              </a:rPr>
              <a:t>请输入文字请输入文字请输入文字请输入文字请输入文字请输入文字请输入文字请输入文字请输入文字请输入文字请输入文字请输入文字请输入文字请输入文字请输入文字请输入文字请输入文字请输入文字</a:t>
            </a:r>
          </a:p>
        </p:txBody>
      </p:sp>
      <p:grpSp>
        <p:nvGrpSpPr>
          <p:cNvPr id="58" name="组合 57">
            <a:extLst>
              <a:ext uri="{FF2B5EF4-FFF2-40B4-BE49-F238E27FC236}">
                <a16:creationId xmlns:a16="http://schemas.microsoft.com/office/drawing/2014/main" id="{728DCEDE-8D6D-4AFA-AB51-B548F4E582CF}"/>
              </a:ext>
            </a:extLst>
          </p:cNvPr>
          <p:cNvGrpSpPr/>
          <p:nvPr/>
        </p:nvGrpSpPr>
        <p:grpSpPr>
          <a:xfrm>
            <a:off x="6388003" y="2121953"/>
            <a:ext cx="1825864" cy="2148047"/>
            <a:chOff x="1298892" y="2780928"/>
            <a:chExt cx="1825864" cy="2148046"/>
          </a:xfrm>
        </p:grpSpPr>
        <p:grpSp>
          <p:nvGrpSpPr>
            <p:cNvPr id="59" name="组合 58">
              <a:extLst>
                <a:ext uri="{FF2B5EF4-FFF2-40B4-BE49-F238E27FC236}">
                  <a16:creationId xmlns:a16="http://schemas.microsoft.com/office/drawing/2014/main" id="{62011817-890D-4ECA-97FD-B6A13C09682A}"/>
                </a:ext>
              </a:extLst>
            </p:cNvPr>
            <p:cNvGrpSpPr/>
            <p:nvPr/>
          </p:nvGrpSpPr>
          <p:grpSpPr>
            <a:xfrm>
              <a:off x="1563752" y="2780928"/>
              <a:ext cx="1296144" cy="1296144"/>
              <a:chOff x="1563752" y="2780928"/>
              <a:chExt cx="1296144" cy="1296144"/>
            </a:xfrm>
          </p:grpSpPr>
          <p:grpSp>
            <p:nvGrpSpPr>
              <p:cNvPr id="61" name="组合 60">
                <a:extLst>
                  <a:ext uri="{FF2B5EF4-FFF2-40B4-BE49-F238E27FC236}">
                    <a16:creationId xmlns:a16="http://schemas.microsoft.com/office/drawing/2014/main" id="{2F22887B-1B04-40D6-95D8-8DBA13968EE5}"/>
                  </a:ext>
                </a:extLst>
              </p:cNvPr>
              <p:cNvGrpSpPr/>
              <p:nvPr/>
            </p:nvGrpSpPr>
            <p:grpSpPr>
              <a:xfrm>
                <a:off x="1563752" y="2780928"/>
                <a:ext cx="1296144" cy="1296144"/>
                <a:chOff x="2576120" y="2780928"/>
                <a:chExt cx="1296144" cy="1296144"/>
              </a:xfrm>
            </p:grpSpPr>
            <p:sp>
              <p:nvSpPr>
                <p:cNvPr id="63" name="椭圆 62">
                  <a:extLst>
                    <a:ext uri="{FF2B5EF4-FFF2-40B4-BE49-F238E27FC236}">
                      <a16:creationId xmlns:a16="http://schemas.microsoft.com/office/drawing/2014/main" id="{2CC8BD33-0EA7-47AF-A402-21870D06FC92}"/>
                    </a:ext>
                  </a:extLst>
                </p:cNvPr>
                <p:cNvSpPr/>
                <p:nvPr/>
              </p:nvSpPr>
              <p:spPr>
                <a:xfrm>
                  <a:off x="2576120" y="2780928"/>
                  <a:ext cx="1296144" cy="129614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弧形 63">
                  <a:extLst>
                    <a:ext uri="{FF2B5EF4-FFF2-40B4-BE49-F238E27FC236}">
                      <a16:creationId xmlns:a16="http://schemas.microsoft.com/office/drawing/2014/main" id="{0DAD3C76-01E0-4241-A5B8-F61E108B6466}"/>
                    </a:ext>
                  </a:extLst>
                </p:cNvPr>
                <p:cNvSpPr/>
                <p:nvPr/>
              </p:nvSpPr>
              <p:spPr>
                <a:xfrm>
                  <a:off x="2576120" y="2780928"/>
                  <a:ext cx="1296144" cy="1296144"/>
                </a:xfrm>
                <a:prstGeom prst="arc">
                  <a:avLst>
                    <a:gd name="adj1" fmla="val 862725"/>
                    <a:gd name="adj2" fmla="val 10740423"/>
                  </a:avLst>
                </a:prstGeom>
                <a:ln w="76200">
                  <a:gradFill flip="none" rotWithShape="1">
                    <a:gsLst>
                      <a:gs pos="19000">
                        <a:schemeClr val="accent1"/>
                      </a:gs>
                      <a:gs pos="100000">
                        <a:schemeClr val="accent4"/>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AAB3E1BA-9DF4-4A50-B30E-DA066281381B}"/>
                  </a:ext>
                </a:extLst>
              </p:cNvPr>
              <p:cNvSpPr txBox="1"/>
              <p:nvPr/>
            </p:nvSpPr>
            <p:spPr>
              <a:xfrm>
                <a:off x="1779776" y="3167392"/>
                <a:ext cx="864096" cy="523220"/>
              </a:xfrm>
              <a:prstGeom prst="rect">
                <a:avLst/>
              </a:prstGeom>
              <a:noFill/>
            </p:spPr>
            <p:txBody>
              <a:bodyPr wrap="square" lIns="0" rtlCol="0">
                <a:spAutoFit/>
              </a:bodyPr>
              <a:lstStyle/>
              <a:p>
                <a:pPr algn="ctr"/>
                <a:r>
                  <a:rPr lang="en-US" altLang="zh-CN" sz="2800" dirty="0">
                    <a:solidFill>
                      <a:schemeClr val="accent1"/>
                    </a:solidFill>
                    <a:latin typeface="+mn-ea"/>
                  </a:rPr>
                  <a:t>48%</a:t>
                </a:r>
                <a:endParaRPr lang="zh-CN" altLang="en-US" sz="2800" dirty="0">
                  <a:solidFill>
                    <a:schemeClr val="accent1"/>
                  </a:solidFill>
                  <a:latin typeface="+mn-ea"/>
                </a:endParaRPr>
              </a:p>
            </p:txBody>
          </p:sp>
        </p:grpSp>
        <p:sp>
          <p:nvSpPr>
            <p:cNvPr id="60" name="文本框 59">
              <a:extLst>
                <a:ext uri="{FF2B5EF4-FFF2-40B4-BE49-F238E27FC236}">
                  <a16:creationId xmlns:a16="http://schemas.microsoft.com/office/drawing/2014/main" id="{EA0A2144-8D6D-41FF-9AE5-6792F2EB8EF9}"/>
                </a:ext>
              </a:extLst>
            </p:cNvPr>
            <p:cNvSpPr txBox="1"/>
            <p:nvPr/>
          </p:nvSpPr>
          <p:spPr>
            <a:xfrm>
              <a:off x="1298892" y="4221088"/>
              <a:ext cx="1825864" cy="707886"/>
            </a:xfrm>
            <a:prstGeom prst="rect">
              <a:avLst/>
            </a:prstGeom>
            <a:noFill/>
          </p:spPr>
          <p:txBody>
            <a:bodyPr wrap="square" lIns="0" rtlCol="0">
              <a:spAutoFit/>
            </a:bodyPr>
            <a:lstStyle/>
            <a:p>
              <a:pPr algn="ctr"/>
              <a:r>
                <a:rPr lang="zh-CN" altLang="en-US" sz="2000" dirty="0">
                  <a:solidFill>
                    <a:schemeClr val="accent1"/>
                  </a:solidFill>
                  <a:latin typeface="+mn-ea"/>
                </a:rPr>
                <a:t>输入文字</a:t>
              </a:r>
              <a:endParaRPr lang="en-US" altLang="zh-CN" sz="2000" dirty="0">
                <a:solidFill>
                  <a:schemeClr val="accent1"/>
                </a:solidFill>
                <a:latin typeface="+mn-ea"/>
              </a:endParaRPr>
            </a:p>
            <a:p>
              <a:pPr algn="ctr"/>
              <a:r>
                <a:rPr lang="zh-CN" altLang="en-US" sz="2000" dirty="0">
                  <a:solidFill>
                    <a:schemeClr val="accent1"/>
                  </a:solidFill>
                  <a:latin typeface="+mn-ea"/>
                </a:rPr>
                <a:t>输入文字</a:t>
              </a:r>
            </a:p>
          </p:txBody>
        </p:sp>
      </p:grpSp>
      <p:grpSp>
        <p:nvGrpSpPr>
          <p:cNvPr id="73" name="组合 72">
            <a:extLst>
              <a:ext uri="{FF2B5EF4-FFF2-40B4-BE49-F238E27FC236}">
                <a16:creationId xmlns:a16="http://schemas.microsoft.com/office/drawing/2014/main" id="{ECEB6655-0158-4E7D-8C28-B42B2153FD90}"/>
              </a:ext>
            </a:extLst>
          </p:cNvPr>
          <p:cNvGrpSpPr/>
          <p:nvPr/>
        </p:nvGrpSpPr>
        <p:grpSpPr>
          <a:xfrm>
            <a:off x="8934687" y="2123571"/>
            <a:ext cx="1825864" cy="2148047"/>
            <a:chOff x="1298892" y="2780928"/>
            <a:chExt cx="1825864" cy="2148046"/>
          </a:xfrm>
        </p:grpSpPr>
        <p:grpSp>
          <p:nvGrpSpPr>
            <p:cNvPr id="74" name="组合 73">
              <a:extLst>
                <a:ext uri="{FF2B5EF4-FFF2-40B4-BE49-F238E27FC236}">
                  <a16:creationId xmlns:a16="http://schemas.microsoft.com/office/drawing/2014/main" id="{56A43D0F-BB29-4002-8E09-21EAEEDDFB60}"/>
                </a:ext>
              </a:extLst>
            </p:cNvPr>
            <p:cNvGrpSpPr/>
            <p:nvPr/>
          </p:nvGrpSpPr>
          <p:grpSpPr>
            <a:xfrm>
              <a:off x="1563752" y="2780928"/>
              <a:ext cx="1296144" cy="1296144"/>
              <a:chOff x="1563752" y="2780928"/>
              <a:chExt cx="1296144" cy="1296144"/>
            </a:xfrm>
          </p:grpSpPr>
          <p:grpSp>
            <p:nvGrpSpPr>
              <p:cNvPr id="76" name="组合 75">
                <a:extLst>
                  <a:ext uri="{FF2B5EF4-FFF2-40B4-BE49-F238E27FC236}">
                    <a16:creationId xmlns:a16="http://schemas.microsoft.com/office/drawing/2014/main" id="{1E8DA6B1-3ED9-4AB1-9EB6-F8F299BCBE2E}"/>
                  </a:ext>
                </a:extLst>
              </p:cNvPr>
              <p:cNvGrpSpPr/>
              <p:nvPr/>
            </p:nvGrpSpPr>
            <p:grpSpPr>
              <a:xfrm>
                <a:off x="1563752" y="2780928"/>
                <a:ext cx="1296144" cy="1296144"/>
                <a:chOff x="2576120" y="2780928"/>
                <a:chExt cx="1296144" cy="1296144"/>
              </a:xfrm>
            </p:grpSpPr>
            <p:sp>
              <p:nvSpPr>
                <p:cNvPr id="78" name="椭圆 77">
                  <a:extLst>
                    <a:ext uri="{FF2B5EF4-FFF2-40B4-BE49-F238E27FC236}">
                      <a16:creationId xmlns:a16="http://schemas.microsoft.com/office/drawing/2014/main" id="{08FF9C7D-82E3-4BEF-9714-434F343AE185}"/>
                    </a:ext>
                  </a:extLst>
                </p:cNvPr>
                <p:cNvSpPr/>
                <p:nvPr/>
              </p:nvSpPr>
              <p:spPr>
                <a:xfrm>
                  <a:off x="2576120" y="2780928"/>
                  <a:ext cx="1296144" cy="1296144"/>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弧形 78">
                  <a:extLst>
                    <a:ext uri="{FF2B5EF4-FFF2-40B4-BE49-F238E27FC236}">
                      <a16:creationId xmlns:a16="http://schemas.microsoft.com/office/drawing/2014/main" id="{AA501989-C060-484B-A7E2-6600561C97DB}"/>
                    </a:ext>
                  </a:extLst>
                </p:cNvPr>
                <p:cNvSpPr/>
                <p:nvPr/>
              </p:nvSpPr>
              <p:spPr>
                <a:xfrm>
                  <a:off x="2576120" y="2780928"/>
                  <a:ext cx="1296144" cy="1296144"/>
                </a:xfrm>
                <a:prstGeom prst="arc">
                  <a:avLst>
                    <a:gd name="adj1" fmla="val 6721609"/>
                    <a:gd name="adj2" fmla="val 10740423"/>
                  </a:avLst>
                </a:prstGeom>
                <a:ln w="76200">
                  <a:gradFill flip="none" rotWithShape="1">
                    <a:gsLst>
                      <a:gs pos="19000">
                        <a:schemeClr val="accent1"/>
                      </a:gs>
                      <a:gs pos="100000">
                        <a:schemeClr val="accent4"/>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7" name="文本框 76">
                <a:extLst>
                  <a:ext uri="{FF2B5EF4-FFF2-40B4-BE49-F238E27FC236}">
                    <a16:creationId xmlns:a16="http://schemas.microsoft.com/office/drawing/2014/main" id="{41D6DA00-2E91-43AE-8FDA-D8B3E4EA577A}"/>
                  </a:ext>
                </a:extLst>
              </p:cNvPr>
              <p:cNvSpPr txBox="1"/>
              <p:nvPr/>
            </p:nvSpPr>
            <p:spPr>
              <a:xfrm>
                <a:off x="1779776" y="3167392"/>
                <a:ext cx="864096" cy="523220"/>
              </a:xfrm>
              <a:prstGeom prst="rect">
                <a:avLst/>
              </a:prstGeom>
              <a:noFill/>
            </p:spPr>
            <p:txBody>
              <a:bodyPr wrap="square" lIns="0" rtlCol="0">
                <a:spAutoFit/>
              </a:bodyPr>
              <a:lstStyle/>
              <a:p>
                <a:pPr algn="ctr"/>
                <a:r>
                  <a:rPr lang="en-US" altLang="zh-CN" sz="2800" dirty="0">
                    <a:solidFill>
                      <a:schemeClr val="accent1"/>
                    </a:solidFill>
                    <a:latin typeface="+mn-ea"/>
                  </a:rPr>
                  <a:t>30%</a:t>
                </a:r>
                <a:endParaRPr lang="zh-CN" altLang="en-US" sz="2800" dirty="0">
                  <a:solidFill>
                    <a:schemeClr val="accent1"/>
                  </a:solidFill>
                  <a:latin typeface="+mn-ea"/>
                </a:endParaRPr>
              </a:p>
            </p:txBody>
          </p:sp>
        </p:grpSp>
        <p:sp>
          <p:nvSpPr>
            <p:cNvPr id="75" name="文本框 74">
              <a:extLst>
                <a:ext uri="{FF2B5EF4-FFF2-40B4-BE49-F238E27FC236}">
                  <a16:creationId xmlns:a16="http://schemas.microsoft.com/office/drawing/2014/main" id="{330C480A-D5C5-4D00-81D6-31161E0014E8}"/>
                </a:ext>
              </a:extLst>
            </p:cNvPr>
            <p:cNvSpPr txBox="1"/>
            <p:nvPr/>
          </p:nvSpPr>
          <p:spPr>
            <a:xfrm>
              <a:off x="1298892" y="4221088"/>
              <a:ext cx="1825864" cy="707886"/>
            </a:xfrm>
            <a:prstGeom prst="rect">
              <a:avLst/>
            </a:prstGeom>
            <a:noFill/>
          </p:spPr>
          <p:txBody>
            <a:bodyPr wrap="square" lIns="0" rtlCol="0">
              <a:spAutoFit/>
            </a:bodyPr>
            <a:lstStyle/>
            <a:p>
              <a:pPr algn="ctr"/>
              <a:r>
                <a:rPr lang="zh-CN" altLang="en-US" sz="2000" dirty="0">
                  <a:solidFill>
                    <a:schemeClr val="accent1"/>
                  </a:solidFill>
                  <a:latin typeface="+mn-ea"/>
                </a:rPr>
                <a:t>输入文字</a:t>
              </a:r>
              <a:endParaRPr lang="en-US" altLang="zh-CN" sz="2000" dirty="0">
                <a:solidFill>
                  <a:schemeClr val="accent1"/>
                </a:solidFill>
                <a:latin typeface="+mn-ea"/>
              </a:endParaRPr>
            </a:p>
            <a:p>
              <a:pPr algn="ctr"/>
              <a:r>
                <a:rPr lang="zh-CN" altLang="en-US" sz="2000" dirty="0">
                  <a:solidFill>
                    <a:schemeClr val="accent1"/>
                  </a:solidFill>
                  <a:latin typeface="+mn-ea"/>
                </a:rPr>
                <a:t>输入文字</a:t>
              </a:r>
            </a:p>
          </p:txBody>
        </p:sp>
      </p:grpSp>
    </p:spTree>
    <p:extLst>
      <p:ext uri="{BB962C8B-B14F-4D97-AF65-F5344CB8AC3E}">
        <p14:creationId xmlns:p14="http://schemas.microsoft.com/office/powerpoint/2010/main" val="3910621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EA7DD7-145F-4A28-B9D5-A77329428448}"/>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表格展示</a:t>
            </a:r>
            <a:endParaRPr lang="en-US" altLang="zh-CN" sz="2800" dirty="0">
              <a:solidFill>
                <a:schemeClr val="accent1"/>
              </a:solidFill>
              <a:latin typeface="+mj-ea"/>
              <a:ea typeface="+mj-ea"/>
            </a:endParaRPr>
          </a:p>
        </p:txBody>
      </p:sp>
      <p:sp>
        <p:nvSpPr>
          <p:cNvPr id="5" name="矩形 4">
            <a:extLst>
              <a:ext uri="{FF2B5EF4-FFF2-40B4-BE49-F238E27FC236}">
                <a16:creationId xmlns:a16="http://schemas.microsoft.com/office/drawing/2014/main" id="{55A9EBB3-C71F-4664-BBC7-CF5AA517E399}"/>
              </a:ext>
            </a:extLst>
          </p:cNvPr>
          <p:cNvSpPr/>
          <p:nvPr/>
        </p:nvSpPr>
        <p:spPr>
          <a:xfrm>
            <a:off x="581344" y="1284022"/>
            <a:ext cx="11090275" cy="4289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a:extLst>
              <a:ext uri="{FF2B5EF4-FFF2-40B4-BE49-F238E27FC236}">
                <a16:creationId xmlns:a16="http://schemas.microsoft.com/office/drawing/2014/main" id="{8973FD02-5CB6-4FC3-AE4D-C141FA78929B}"/>
              </a:ext>
            </a:extLst>
          </p:cNvPr>
          <p:cNvGraphicFramePr>
            <a:graphicFrameLocks noGrp="1"/>
          </p:cNvGraphicFramePr>
          <p:nvPr>
            <p:extLst>
              <p:ext uri="{D42A27DB-BD31-4B8C-83A1-F6EECF244321}">
                <p14:modId xmlns:p14="http://schemas.microsoft.com/office/powerpoint/2010/main" val="201637375"/>
              </p:ext>
            </p:extLst>
          </p:nvPr>
        </p:nvGraphicFramePr>
        <p:xfrm>
          <a:off x="6456040" y="1545744"/>
          <a:ext cx="4825056" cy="3732878"/>
        </p:xfrm>
        <a:graphic>
          <a:graphicData uri="http://schemas.openxmlformats.org/drawingml/2006/table">
            <a:tbl>
              <a:tblPr firstRow="1" bandRow="1">
                <a:tableStyleId>{5C22544A-7EE6-4342-B048-85BDC9FD1C3A}</a:tableStyleId>
              </a:tblPr>
              <a:tblGrid>
                <a:gridCol w="1206264">
                  <a:extLst>
                    <a:ext uri="{9D8B030D-6E8A-4147-A177-3AD203B41FA5}">
                      <a16:colId xmlns:a16="http://schemas.microsoft.com/office/drawing/2014/main" val="2150671671"/>
                    </a:ext>
                  </a:extLst>
                </a:gridCol>
                <a:gridCol w="1206264">
                  <a:extLst>
                    <a:ext uri="{9D8B030D-6E8A-4147-A177-3AD203B41FA5}">
                      <a16:colId xmlns:a16="http://schemas.microsoft.com/office/drawing/2014/main" val="87446072"/>
                    </a:ext>
                  </a:extLst>
                </a:gridCol>
                <a:gridCol w="1206264">
                  <a:extLst>
                    <a:ext uri="{9D8B030D-6E8A-4147-A177-3AD203B41FA5}">
                      <a16:colId xmlns:a16="http://schemas.microsoft.com/office/drawing/2014/main" val="1101146554"/>
                    </a:ext>
                  </a:extLst>
                </a:gridCol>
                <a:gridCol w="1206264">
                  <a:extLst>
                    <a:ext uri="{9D8B030D-6E8A-4147-A177-3AD203B41FA5}">
                      <a16:colId xmlns:a16="http://schemas.microsoft.com/office/drawing/2014/main" val="2686161645"/>
                    </a:ext>
                  </a:extLst>
                </a:gridCol>
              </a:tblGrid>
              <a:tr h="661960">
                <a:tc>
                  <a:txBody>
                    <a:bodyPr/>
                    <a:lstStyle/>
                    <a:p>
                      <a:pPr algn="ctr"/>
                      <a:r>
                        <a:rPr lang="zh-CN" altLang="en-US" sz="2000" b="0" dirty="0">
                          <a:solidFill>
                            <a:schemeClr val="bg1"/>
                          </a:solidFill>
                          <a:latin typeface="+mj-ea"/>
                          <a:ea typeface="+mj-ea"/>
                        </a:rPr>
                        <a:t>类别</a:t>
                      </a:r>
                    </a:p>
                  </a:txBody>
                  <a:tcPr marL="73431" marR="73431" marT="36715" marB="3671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000" b="0" dirty="0">
                          <a:solidFill>
                            <a:schemeClr val="bg1"/>
                          </a:solidFill>
                          <a:latin typeface="+mj-ea"/>
                          <a:ea typeface="+mj-ea"/>
                        </a:rPr>
                        <a:t>数量</a:t>
                      </a:r>
                    </a:p>
                  </a:txBody>
                  <a:tcPr marL="73431" marR="73431" marT="36715" marB="3671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000" b="0" dirty="0">
                          <a:solidFill>
                            <a:schemeClr val="bg1"/>
                          </a:solidFill>
                          <a:latin typeface="+mj-ea"/>
                          <a:ea typeface="+mj-ea"/>
                        </a:rPr>
                        <a:t>占比</a:t>
                      </a:r>
                    </a:p>
                  </a:txBody>
                  <a:tcPr marL="73431" marR="73431" marT="36715" marB="3671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000" b="0" dirty="0">
                          <a:solidFill>
                            <a:schemeClr val="bg1"/>
                          </a:solidFill>
                          <a:latin typeface="+mj-ea"/>
                          <a:ea typeface="+mj-ea"/>
                        </a:rPr>
                        <a:t>成活率</a:t>
                      </a:r>
                    </a:p>
                  </a:txBody>
                  <a:tcPr marL="73431" marR="73431" marT="36715" marB="3671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12000814"/>
                  </a:ext>
                </a:extLst>
              </a:tr>
              <a:tr h="485687">
                <a:tc>
                  <a:txBody>
                    <a:bodyPr/>
                    <a:lstStyle/>
                    <a:p>
                      <a:pPr algn="ctr"/>
                      <a:r>
                        <a:rPr lang="zh-CN" altLang="en-US" sz="1600" b="1" dirty="0">
                          <a:solidFill>
                            <a:schemeClr val="tx1">
                              <a:lumMod val="75000"/>
                              <a:lumOff val="25000"/>
                            </a:schemeClr>
                          </a:solidFill>
                          <a:latin typeface="+mj-ea"/>
                          <a:ea typeface="+mj-ea"/>
                        </a:rPr>
                        <a:t>松树</a:t>
                      </a:r>
                    </a:p>
                  </a:txBody>
                  <a:tcPr marL="73431" marR="73431" marT="36715" marB="36715"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32</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32%</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87%</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381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5764491"/>
                  </a:ext>
                </a:extLst>
              </a:tr>
              <a:tr h="485687">
                <a:tc>
                  <a:txBody>
                    <a:bodyPr/>
                    <a:lstStyle/>
                    <a:p>
                      <a:pPr algn="ctr"/>
                      <a:r>
                        <a:rPr lang="zh-CN" altLang="en-US" sz="1600" b="1" dirty="0">
                          <a:solidFill>
                            <a:schemeClr val="tx1">
                              <a:lumMod val="75000"/>
                              <a:lumOff val="25000"/>
                            </a:schemeClr>
                          </a:solidFill>
                          <a:latin typeface="+mj-ea"/>
                          <a:ea typeface="+mj-ea"/>
                        </a:rPr>
                        <a:t>梧桐</a:t>
                      </a: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14</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14%</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100%</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868627"/>
                  </a:ext>
                </a:extLst>
              </a:tr>
              <a:tr h="485687">
                <a:tc>
                  <a:txBody>
                    <a:bodyPr/>
                    <a:lstStyle/>
                    <a:p>
                      <a:pPr algn="ctr"/>
                      <a:r>
                        <a:rPr lang="zh-CN" altLang="en-US" sz="1600" b="1" dirty="0">
                          <a:solidFill>
                            <a:schemeClr val="tx1">
                              <a:lumMod val="75000"/>
                              <a:lumOff val="25000"/>
                            </a:schemeClr>
                          </a:solidFill>
                          <a:latin typeface="+mj-ea"/>
                          <a:ea typeface="+mj-ea"/>
                        </a:rPr>
                        <a:t>柳树</a:t>
                      </a: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20</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20%</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92%</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098583"/>
                  </a:ext>
                </a:extLst>
              </a:tr>
              <a:tr h="485687">
                <a:tc>
                  <a:txBody>
                    <a:bodyPr/>
                    <a:lstStyle/>
                    <a:p>
                      <a:pPr algn="ctr"/>
                      <a:r>
                        <a:rPr lang="zh-CN" altLang="en-US" sz="1600" b="1" dirty="0">
                          <a:solidFill>
                            <a:schemeClr val="tx1">
                              <a:lumMod val="75000"/>
                              <a:lumOff val="25000"/>
                            </a:schemeClr>
                          </a:solidFill>
                          <a:latin typeface="+mj-ea"/>
                          <a:ea typeface="+mj-ea"/>
                        </a:rPr>
                        <a:t>杨树</a:t>
                      </a: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18</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18%</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88%</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4832383"/>
                  </a:ext>
                </a:extLst>
              </a:tr>
              <a:tr h="485687">
                <a:tc>
                  <a:txBody>
                    <a:bodyPr/>
                    <a:lstStyle/>
                    <a:p>
                      <a:pPr algn="ctr"/>
                      <a:r>
                        <a:rPr lang="zh-CN" altLang="en-US" sz="1600" b="1" dirty="0">
                          <a:solidFill>
                            <a:schemeClr val="tx1">
                              <a:lumMod val="75000"/>
                              <a:lumOff val="25000"/>
                            </a:schemeClr>
                          </a:solidFill>
                          <a:latin typeface="+mj-ea"/>
                          <a:ea typeface="+mj-ea"/>
                        </a:rPr>
                        <a:t>槐树</a:t>
                      </a: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16</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16%</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lumMod val="75000"/>
                              <a:lumOff val="25000"/>
                            </a:schemeClr>
                          </a:solidFill>
                          <a:latin typeface="+mn-lt"/>
                        </a:rPr>
                        <a:t>100%</a:t>
                      </a:r>
                      <a:endParaRPr lang="zh-CN" altLang="en-US" sz="2000" dirty="0">
                        <a:solidFill>
                          <a:schemeClr val="tx1">
                            <a:lumMod val="75000"/>
                            <a:lumOff val="25000"/>
                          </a:schemeClr>
                        </a:solidFill>
                        <a:latin typeface="+mn-lt"/>
                      </a:endParaRP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68892"/>
                  </a:ext>
                </a:extLst>
              </a:tr>
              <a:tr h="642483">
                <a:tc>
                  <a:txBody>
                    <a:bodyPr/>
                    <a:lstStyle/>
                    <a:p>
                      <a:pPr algn="ctr"/>
                      <a:r>
                        <a:rPr lang="zh-CN" altLang="en-US" sz="2000" dirty="0">
                          <a:latin typeface="+mj-ea"/>
                          <a:ea typeface="+mj-ea"/>
                        </a:rPr>
                        <a:t>总计</a:t>
                      </a:r>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t>100</a:t>
                      </a:r>
                      <a:endParaRPr lang="zh-CN" altLang="en-US" sz="2000" dirty="0"/>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t>100%</a:t>
                      </a:r>
                      <a:endParaRPr lang="zh-CN" altLang="en-US" sz="2000" dirty="0"/>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400" dirty="0"/>
                    </a:p>
                  </a:txBody>
                  <a:tcPr marL="73431" marR="73431" marT="36715" marB="36715"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729614"/>
                  </a:ext>
                </a:extLst>
              </a:tr>
            </a:tbl>
          </a:graphicData>
        </a:graphic>
      </p:graphicFrame>
      <p:sp>
        <p:nvSpPr>
          <p:cNvPr id="12" name="文本框 11">
            <a:extLst>
              <a:ext uri="{FF2B5EF4-FFF2-40B4-BE49-F238E27FC236}">
                <a16:creationId xmlns:a16="http://schemas.microsoft.com/office/drawing/2014/main" id="{67960E0C-935F-47E9-AC04-A248A3849849}"/>
              </a:ext>
            </a:extLst>
          </p:cNvPr>
          <p:cNvSpPr txBox="1"/>
          <p:nvPr/>
        </p:nvSpPr>
        <p:spPr>
          <a:xfrm>
            <a:off x="983432" y="1556793"/>
            <a:ext cx="2664296" cy="523220"/>
          </a:xfrm>
          <a:prstGeom prst="rect">
            <a:avLst/>
          </a:prstGeom>
          <a:noFill/>
        </p:spPr>
        <p:txBody>
          <a:bodyPr wrap="square" lIns="0" rtlCol="0">
            <a:spAutoFit/>
          </a:bodyPr>
          <a:lstStyle/>
          <a:p>
            <a:pPr algn="l"/>
            <a:r>
              <a:rPr lang="zh-CN" altLang="en-US" sz="2800" dirty="0">
                <a:solidFill>
                  <a:schemeClr val="accent1"/>
                </a:solidFill>
                <a:latin typeface="+mj-ea"/>
                <a:ea typeface="微软简" pitchFamily="2" charset="-122"/>
              </a:rPr>
              <a:t>请输入小标题</a:t>
            </a:r>
          </a:p>
        </p:txBody>
      </p:sp>
      <p:cxnSp>
        <p:nvCxnSpPr>
          <p:cNvPr id="15" name="直接连接符 14">
            <a:extLst>
              <a:ext uri="{FF2B5EF4-FFF2-40B4-BE49-F238E27FC236}">
                <a16:creationId xmlns:a16="http://schemas.microsoft.com/office/drawing/2014/main" id="{9BB1F068-F2AB-46E9-9D68-87BE083D0B5B}"/>
              </a:ext>
            </a:extLst>
          </p:cNvPr>
          <p:cNvCxnSpPr/>
          <p:nvPr/>
        </p:nvCxnSpPr>
        <p:spPr>
          <a:xfrm>
            <a:off x="983432" y="5278616"/>
            <a:ext cx="5760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F933AC5-2167-4C84-925E-5881B70DA7AC}"/>
              </a:ext>
            </a:extLst>
          </p:cNvPr>
          <p:cNvSpPr txBox="1"/>
          <p:nvPr/>
        </p:nvSpPr>
        <p:spPr>
          <a:xfrm>
            <a:off x="983432" y="2288546"/>
            <a:ext cx="4392488" cy="2351541"/>
          </a:xfrm>
          <a:prstGeom prst="rect">
            <a:avLst/>
          </a:prstGeom>
          <a:noFill/>
        </p:spPr>
        <p:txBody>
          <a:bodyPr wrap="square" lIns="0" rtlCol="0">
            <a:spAutoFit/>
          </a:bodyPr>
          <a:lstStyle/>
          <a:p>
            <a:pPr>
              <a:lnSpc>
                <a:spcPct val="150000"/>
              </a:lnSpc>
            </a:pPr>
            <a:r>
              <a:rPr lang="zh-CN" altLang="en-US" sz="2000" dirty="0">
                <a:solidFill>
                  <a:schemeClr val="tx1">
                    <a:lumMod val="85000"/>
                    <a:lumOff val="15000"/>
                  </a:schemeClr>
                </a:solidFill>
                <a:latin typeface="+mn-ea"/>
              </a:rPr>
              <a:t>请输入你的文字请输入你的文字请输入你的文字请输入你的文字请输入你的文字请输入你的文字请输入你的文字请输入你的文字请输入你的文字请输入你的文字请输入你的文字</a:t>
            </a:r>
            <a:endParaRPr lang="en-US" altLang="zh-CN" sz="2000" dirty="0">
              <a:solidFill>
                <a:schemeClr val="tx1">
                  <a:lumMod val="85000"/>
                  <a:lumOff val="15000"/>
                </a:schemeClr>
              </a:solidFill>
              <a:latin typeface="+mn-ea"/>
            </a:endParaRPr>
          </a:p>
        </p:txBody>
      </p:sp>
    </p:spTree>
    <p:extLst>
      <p:ext uri="{BB962C8B-B14F-4D97-AF65-F5344CB8AC3E}">
        <p14:creationId xmlns:p14="http://schemas.microsoft.com/office/powerpoint/2010/main" val="1100370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15EBE440-1EA1-456B-955C-EC0AB3CEADC3}"/>
              </a:ext>
            </a:extLst>
          </p:cNvPr>
          <p:cNvGraphicFramePr>
            <a:graphicFrameLocks noGrp="1"/>
          </p:cNvGraphicFramePr>
          <p:nvPr>
            <p:extLst>
              <p:ext uri="{D42A27DB-BD31-4B8C-83A1-F6EECF244321}">
                <p14:modId xmlns:p14="http://schemas.microsoft.com/office/powerpoint/2010/main" val="913706581"/>
              </p:ext>
            </p:extLst>
          </p:nvPr>
        </p:nvGraphicFramePr>
        <p:xfrm>
          <a:off x="723257" y="2046684"/>
          <a:ext cx="10698220" cy="3758805"/>
        </p:xfrm>
        <a:graphic>
          <a:graphicData uri="http://schemas.openxmlformats.org/drawingml/2006/table">
            <a:tbl>
              <a:tblPr firstRow="1" bandRow="1">
                <a:tableStyleId>{5C22544A-7EE6-4342-B048-85BDC9FD1C3A}</a:tableStyleId>
              </a:tblPr>
              <a:tblGrid>
                <a:gridCol w="1142528">
                  <a:extLst>
                    <a:ext uri="{9D8B030D-6E8A-4147-A177-3AD203B41FA5}">
                      <a16:colId xmlns:a16="http://schemas.microsoft.com/office/drawing/2014/main" val="3968643217"/>
                    </a:ext>
                  </a:extLst>
                </a:gridCol>
                <a:gridCol w="1557993">
                  <a:extLst>
                    <a:ext uri="{9D8B030D-6E8A-4147-A177-3AD203B41FA5}">
                      <a16:colId xmlns:a16="http://schemas.microsoft.com/office/drawing/2014/main" val="1474877756"/>
                    </a:ext>
                  </a:extLst>
                </a:gridCol>
                <a:gridCol w="2388923">
                  <a:extLst>
                    <a:ext uri="{9D8B030D-6E8A-4147-A177-3AD203B41FA5}">
                      <a16:colId xmlns:a16="http://schemas.microsoft.com/office/drawing/2014/main" val="1787913315"/>
                    </a:ext>
                  </a:extLst>
                </a:gridCol>
                <a:gridCol w="1454127">
                  <a:extLst>
                    <a:ext uri="{9D8B030D-6E8A-4147-A177-3AD203B41FA5}">
                      <a16:colId xmlns:a16="http://schemas.microsoft.com/office/drawing/2014/main" val="299069293"/>
                    </a:ext>
                  </a:extLst>
                </a:gridCol>
                <a:gridCol w="1350261">
                  <a:extLst>
                    <a:ext uri="{9D8B030D-6E8A-4147-A177-3AD203B41FA5}">
                      <a16:colId xmlns:a16="http://schemas.microsoft.com/office/drawing/2014/main" val="3932890500"/>
                    </a:ext>
                  </a:extLst>
                </a:gridCol>
                <a:gridCol w="1246395">
                  <a:extLst>
                    <a:ext uri="{9D8B030D-6E8A-4147-A177-3AD203B41FA5}">
                      <a16:colId xmlns:a16="http://schemas.microsoft.com/office/drawing/2014/main" val="697999778"/>
                    </a:ext>
                  </a:extLst>
                </a:gridCol>
                <a:gridCol w="1557993">
                  <a:extLst>
                    <a:ext uri="{9D8B030D-6E8A-4147-A177-3AD203B41FA5}">
                      <a16:colId xmlns:a16="http://schemas.microsoft.com/office/drawing/2014/main" val="1544834343"/>
                    </a:ext>
                  </a:extLst>
                </a:gridCol>
              </a:tblGrid>
              <a:tr h="417645">
                <a:tc>
                  <a:txBody>
                    <a:bodyPr/>
                    <a:lstStyle/>
                    <a:p>
                      <a:pPr algn="ctr"/>
                      <a:r>
                        <a:rPr lang="zh-CN" altLang="en-US" sz="2000" dirty="0">
                          <a:solidFill>
                            <a:schemeClr val="tx1">
                              <a:lumMod val="85000"/>
                              <a:lumOff val="15000"/>
                            </a:schemeClr>
                          </a:solidFill>
                          <a:latin typeface="+mj-ea"/>
                          <a:ea typeface="+mj-ea"/>
                        </a:rPr>
                        <a:t>省份</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lumMod val="85000"/>
                              <a:lumOff val="15000"/>
                            </a:schemeClr>
                          </a:solidFill>
                          <a:latin typeface="+mj-ea"/>
                          <a:ea typeface="+mj-ea"/>
                        </a:rPr>
                        <a:t>专业代号</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lumMod val="85000"/>
                              <a:lumOff val="15000"/>
                            </a:schemeClr>
                          </a:solidFill>
                          <a:latin typeface="+mj-ea"/>
                          <a:ea typeface="+mj-ea"/>
                        </a:rPr>
                        <a:t>科类</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lumMod val="85000"/>
                              <a:lumOff val="15000"/>
                            </a:schemeClr>
                          </a:solidFill>
                          <a:latin typeface="+mj-ea"/>
                          <a:ea typeface="+mj-ea"/>
                        </a:rPr>
                        <a:t>最高分</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lumMod val="85000"/>
                              <a:lumOff val="15000"/>
                            </a:schemeClr>
                          </a:solidFill>
                          <a:latin typeface="+mj-ea"/>
                          <a:ea typeface="+mj-ea"/>
                        </a:rPr>
                        <a:t>最低分</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lumMod val="85000"/>
                              <a:lumOff val="15000"/>
                            </a:schemeClr>
                          </a:solidFill>
                          <a:latin typeface="+mj-ea"/>
                          <a:ea typeface="+mj-ea"/>
                        </a:rPr>
                        <a:t>平均分</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lumMod val="85000"/>
                              <a:lumOff val="15000"/>
                            </a:schemeClr>
                          </a:solidFill>
                          <a:latin typeface="+mj-ea"/>
                          <a:ea typeface="+mj-ea"/>
                        </a:rPr>
                        <a:t>平均分</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7994267"/>
                  </a:ext>
                </a:extLst>
              </a:tr>
              <a:tr h="417645">
                <a:tc>
                  <a:txBody>
                    <a:bodyPr/>
                    <a:lstStyle/>
                    <a:p>
                      <a:pPr algn="ctr"/>
                      <a:r>
                        <a:rPr lang="zh-CN" altLang="en-US" sz="1900" dirty="0">
                          <a:solidFill>
                            <a:schemeClr val="tx1">
                              <a:lumMod val="85000"/>
                              <a:lumOff val="15000"/>
                            </a:schemeClr>
                          </a:solidFill>
                          <a:latin typeface="+mn-ea"/>
                          <a:ea typeface="+mn-ea"/>
                        </a:rPr>
                        <a:t>河北</a:t>
                      </a:r>
                      <a:endParaRPr lang="en-US" altLang="zh-CN"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01</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中国语言文学类</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505</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478</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484.28</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lumMod val="85000"/>
                              <a:lumOff val="15000"/>
                            </a:schemeClr>
                          </a:solidFill>
                          <a:latin typeface="+mn-ea"/>
                          <a:ea typeface="+mn-ea"/>
                        </a:rPr>
                        <a:t>484.28</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0009"/>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02</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英语</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510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484.73</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lumMod val="85000"/>
                              <a:lumOff val="15000"/>
                            </a:schemeClr>
                          </a:solidFill>
                          <a:latin typeface="+mn-ea"/>
                          <a:ea typeface="+mn-ea"/>
                        </a:rPr>
                        <a:t>484.73</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5079802"/>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03</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法学类</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510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473</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478.28</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lumMod val="85000"/>
                              <a:lumOff val="15000"/>
                            </a:schemeClr>
                          </a:solidFill>
                          <a:latin typeface="+mn-ea"/>
                          <a:ea typeface="+mn-ea"/>
                        </a:rPr>
                        <a:t>478.28</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4847798"/>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04</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历史学</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497</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476</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480.01</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lumMod val="85000"/>
                              <a:lumOff val="15000"/>
                            </a:schemeClr>
                          </a:solidFill>
                          <a:latin typeface="+mn-ea"/>
                          <a:ea typeface="+mn-ea"/>
                        </a:rPr>
                        <a:t>480.01</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6681234"/>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05</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地理科学类</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497</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476</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477.30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lumMod val="85000"/>
                              <a:lumOff val="15000"/>
                            </a:schemeClr>
                          </a:solidFill>
                          <a:latin typeface="+mn-ea"/>
                          <a:ea typeface="+mn-ea"/>
                        </a:rPr>
                        <a:t>477.30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3002685"/>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05</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地理科学类</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497</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476</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477.30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lumMod val="85000"/>
                              <a:lumOff val="15000"/>
                            </a:schemeClr>
                          </a:solidFill>
                          <a:latin typeface="+mn-ea"/>
                          <a:ea typeface="+mn-ea"/>
                        </a:rPr>
                        <a:t>477.30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637335"/>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05</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地理科学类</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497</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476</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477.30</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477.30</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508610"/>
                  </a:ext>
                </a:extLst>
              </a:tr>
              <a:tr h="417645">
                <a:tc>
                  <a:txBody>
                    <a:bodyPr/>
                    <a:lstStyle/>
                    <a:p>
                      <a:pPr algn="ctr"/>
                      <a:r>
                        <a:rPr lang="zh-CN" altLang="en-US" sz="1900" dirty="0">
                          <a:solidFill>
                            <a:schemeClr val="tx1">
                              <a:lumMod val="85000"/>
                              <a:lumOff val="15000"/>
                            </a:schemeClr>
                          </a:solidFill>
                          <a:latin typeface="+mn-ea"/>
                          <a:ea typeface="+mn-ea"/>
                        </a:rPr>
                        <a:t>河北</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05</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n-ea"/>
                          <a:ea typeface="+mn-ea"/>
                        </a:rPr>
                        <a:t>地理科学类</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497</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476</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477.30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900" dirty="0">
                          <a:solidFill>
                            <a:schemeClr val="tx1">
                              <a:lumMod val="85000"/>
                              <a:lumOff val="15000"/>
                            </a:schemeClr>
                          </a:solidFill>
                          <a:latin typeface="+mn-ea"/>
                          <a:ea typeface="+mn-ea"/>
                        </a:rPr>
                        <a:t>477.30</a:t>
                      </a:r>
                      <a:endParaRPr lang="zh-CN" altLang="en-US" sz="19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276694"/>
                  </a:ext>
                </a:extLst>
              </a:tr>
            </a:tbl>
          </a:graphicData>
        </a:graphic>
      </p:graphicFrame>
      <p:sp>
        <p:nvSpPr>
          <p:cNvPr id="4" name="矩形 3">
            <a:extLst>
              <a:ext uri="{FF2B5EF4-FFF2-40B4-BE49-F238E27FC236}">
                <a16:creationId xmlns:a16="http://schemas.microsoft.com/office/drawing/2014/main" id="{17FED2C7-0FF2-4BFF-8CCE-966CAA793346}"/>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表格展示</a:t>
            </a:r>
            <a:endParaRPr lang="en-US" altLang="zh-CN" sz="2800" dirty="0">
              <a:solidFill>
                <a:schemeClr val="accent1"/>
              </a:solidFill>
              <a:latin typeface="+mj-ea"/>
              <a:ea typeface="+mj-ea"/>
            </a:endParaRPr>
          </a:p>
        </p:txBody>
      </p:sp>
      <p:grpSp>
        <p:nvGrpSpPr>
          <p:cNvPr id="7" name="组合 6">
            <a:extLst>
              <a:ext uri="{FF2B5EF4-FFF2-40B4-BE49-F238E27FC236}">
                <a16:creationId xmlns:a16="http://schemas.microsoft.com/office/drawing/2014/main" id="{C4FB523F-0A21-41C9-BB3C-E491ED0AC62E}"/>
              </a:ext>
            </a:extLst>
          </p:cNvPr>
          <p:cNvGrpSpPr/>
          <p:nvPr/>
        </p:nvGrpSpPr>
        <p:grpSpPr>
          <a:xfrm>
            <a:off x="723256" y="836713"/>
            <a:ext cx="3572544" cy="845156"/>
            <a:chOff x="723256" y="836712"/>
            <a:chExt cx="3572544" cy="845155"/>
          </a:xfrm>
        </p:grpSpPr>
        <p:sp>
          <p:nvSpPr>
            <p:cNvPr id="5" name="文本框 4">
              <a:extLst>
                <a:ext uri="{FF2B5EF4-FFF2-40B4-BE49-F238E27FC236}">
                  <a16:creationId xmlns:a16="http://schemas.microsoft.com/office/drawing/2014/main" id="{5C8F9824-4E2A-48FC-BA88-B14C147FE440}"/>
                </a:ext>
              </a:extLst>
            </p:cNvPr>
            <p:cNvSpPr txBox="1"/>
            <p:nvPr/>
          </p:nvSpPr>
          <p:spPr>
            <a:xfrm>
              <a:off x="723256" y="836712"/>
              <a:ext cx="1628328" cy="523220"/>
            </a:xfrm>
            <a:prstGeom prst="rect">
              <a:avLst/>
            </a:prstGeom>
            <a:noFill/>
          </p:spPr>
          <p:txBody>
            <a:bodyPr wrap="square" lIns="0" rtlCol="0">
              <a:spAutoFit/>
            </a:bodyPr>
            <a:lstStyle/>
            <a:p>
              <a:pPr algn="l"/>
              <a:r>
                <a:rPr lang="zh-CN" altLang="en-US" sz="2800" dirty="0">
                  <a:solidFill>
                    <a:schemeClr val="accent1"/>
                  </a:solidFill>
                  <a:latin typeface="+mj-ea"/>
                  <a:ea typeface="微软简" pitchFamily="2" charset="-122"/>
                </a:rPr>
                <a:t>录取数据</a:t>
              </a:r>
            </a:p>
          </p:txBody>
        </p:sp>
        <p:sp>
          <p:nvSpPr>
            <p:cNvPr id="6" name="文本框 5">
              <a:extLst>
                <a:ext uri="{FF2B5EF4-FFF2-40B4-BE49-F238E27FC236}">
                  <a16:creationId xmlns:a16="http://schemas.microsoft.com/office/drawing/2014/main" id="{0C926A21-9D34-4642-8FBC-2F81E82CC6D5}"/>
                </a:ext>
              </a:extLst>
            </p:cNvPr>
            <p:cNvSpPr txBox="1"/>
            <p:nvPr/>
          </p:nvSpPr>
          <p:spPr>
            <a:xfrm>
              <a:off x="723256" y="1343313"/>
              <a:ext cx="3572544" cy="338554"/>
            </a:xfrm>
            <a:prstGeom prst="rect">
              <a:avLst/>
            </a:prstGeom>
            <a:noFill/>
          </p:spPr>
          <p:txBody>
            <a:bodyPr wrap="square" lIns="0" rtlCol="0">
              <a:spAutoFit/>
            </a:bodyPr>
            <a:lstStyle/>
            <a:p>
              <a:pPr algn="l"/>
              <a:r>
                <a:rPr lang="en-US" altLang="zh-CN" sz="1600" dirty="0">
                  <a:solidFill>
                    <a:schemeClr val="tx1">
                      <a:lumMod val="85000"/>
                      <a:lumOff val="15000"/>
                    </a:schemeClr>
                  </a:solidFill>
                  <a:latin typeface="+mn-ea"/>
                </a:rPr>
                <a:t>2016</a:t>
              </a:r>
              <a:r>
                <a:rPr lang="zh-CN" altLang="en-US" sz="1600" dirty="0">
                  <a:solidFill>
                    <a:schemeClr val="tx1">
                      <a:lumMod val="85000"/>
                      <a:lumOff val="15000"/>
                    </a:schemeClr>
                  </a:solidFill>
                  <a:latin typeface="+mn-ea"/>
                </a:rPr>
                <a:t>年我院录取数据如下</a:t>
              </a:r>
            </a:p>
          </p:txBody>
        </p:sp>
      </p:grpSp>
      <p:sp>
        <p:nvSpPr>
          <p:cNvPr id="9" name="文本框 8">
            <a:extLst>
              <a:ext uri="{FF2B5EF4-FFF2-40B4-BE49-F238E27FC236}">
                <a16:creationId xmlns:a16="http://schemas.microsoft.com/office/drawing/2014/main" id="{20733615-7DBA-4D98-9823-273D3340D615}"/>
              </a:ext>
            </a:extLst>
          </p:cNvPr>
          <p:cNvSpPr txBox="1"/>
          <p:nvPr/>
        </p:nvSpPr>
        <p:spPr>
          <a:xfrm>
            <a:off x="8328249" y="5939135"/>
            <a:ext cx="3093225" cy="261610"/>
          </a:xfrm>
          <a:prstGeom prst="rect">
            <a:avLst/>
          </a:prstGeom>
          <a:noFill/>
        </p:spPr>
        <p:txBody>
          <a:bodyPr wrap="square" lIns="0" rIns="0" rtlCol="0">
            <a:spAutoFit/>
          </a:bodyPr>
          <a:lstStyle/>
          <a:p>
            <a:pPr algn="r"/>
            <a:r>
              <a:rPr lang="en-US" altLang="zh-CN" sz="1100" dirty="0">
                <a:solidFill>
                  <a:schemeClr val="tx1">
                    <a:lumMod val="85000"/>
                    <a:lumOff val="15000"/>
                  </a:schemeClr>
                </a:solidFill>
                <a:latin typeface="+mn-ea"/>
              </a:rPr>
              <a:t>*</a:t>
            </a:r>
            <a:r>
              <a:rPr lang="zh-CN" altLang="en-US" sz="1100" dirty="0">
                <a:solidFill>
                  <a:schemeClr val="tx1">
                    <a:lumMod val="85000"/>
                    <a:lumOff val="15000"/>
                  </a:schemeClr>
                </a:solidFill>
                <a:latin typeface="+mn-ea"/>
              </a:rPr>
              <a:t>数据来源于学院官网</a:t>
            </a:r>
          </a:p>
        </p:txBody>
      </p:sp>
    </p:spTree>
    <p:extLst>
      <p:ext uri="{BB962C8B-B14F-4D97-AF65-F5344CB8AC3E}">
        <p14:creationId xmlns:p14="http://schemas.microsoft.com/office/powerpoint/2010/main" val="3762710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515D1A6-CC8B-46F2-8533-29286A77C2C3}"/>
              </a:ext>
            </a:extLst>
          </p:cNvPr>
          <p:cNvPicPr>
            <a:picLocks noChangeAspect="1"/>
          </p:cNvPicPr>
          <p:nvPr/>
        </p:nvPicPr>
        <p:blipFill>
          <a:blip r:embed="rId3"/>
          <a:stretch>
            <a:fillRect/>
          </a:stretch>
        </p:blipFill>
        <p:spPr>
          <a:xfrm>
            <a:off x="1953409" y="749576"/>
            <a:ext cx="8285182" cy="5358848"/>
          </a:xfrm>
          <a:prstGeom prst="rect">
            <a:avLst/>
          </a:prstGeom>
        </p:spPr>
      </p:pic>
      <p:sp>
        <p:nvSpPr>
          <p:cNvPr id="2" name="矩形 1">
            <a:extLst>
              <a:ext uri="{FF2B5EF4-FFF2-40B4-BE49-F238E27FC236}">
                <a16:creationId xmlns:a16="http://schemas.microsoft.com/office/drawing/2014/main" id="{51A93861-B4C8-4A6E-8CB2-9965F7DF07CD}"/>
              </a:ext>
            </a:extLst>
          </p:cNvPr>
          <p:cNvSpPr/>
          <p:nvPr/>
        </p:nvSpPr>
        <p:spPr>
          <a:xfrm>
            <a:off x="1127448" y="241955"/>
            <a:ext cx="3416320"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时间轴</a:t>
            </a:r>
            <a:endParaRPr lang="en-US" altLang="zh-CN" sz="2800" dirty="0">
              <a:solidFill>
                <a:schemeClr val="accent1"/>
              </a:solidFill>
              <a:latin typeface="+mj-ea"/>
              <a:ea typeface="+mj-ea"/>
            </a:endParaRPr>
          </a:p>
        </p:txBody>
      </p:sp>
      <p:cxnSp>
        <p:nvCxnSpPr>
          <p:cNvPr id="3" name="Straight Connector 7">
            <a:extLst>
              <a:ext uri="{FF2B5EF4-FFF2-40B4-BE49-F238E27FC236}">
                <a16:creationId xmlns:a16="http://schemas.microsoft.com/office/drawing/2014/main" id="{B33F0837-B272-41B7-B4E1-BC8FCA9EE46A}"/>
              </a:ext>
            </a:extLst>
          </p:cNvPr>
          <p:cNvCxnSpPr>
            <a:cxnSpLocks/>
          </p:cNvCxnSpPr>
          <p:nvPr/>
        </p:nvCxnSpPr>
        <p:spPr>
          <a:xfrm>
            <a:off x="713582" y="3429000"/>
            <a:ext cx="10764839" cy="0"/>
          </a:xfrm>
          <a:prstGeom prst="line">
            <a:avLst/>
          </a:prstGeom>
          <a:ln w="19050">
            <a:solidFill>
              <a:schemeClr val="accent1"/>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35CCE923-59AE-4FC7-B7AF-62A567084C81}"/>
              </a:ext>
            </a:extLst>
          </p:cNvPr>
          <p:cNvGrpSpPr/>
          <p:nvPr/>
        </p:nvGrpSpPr>
        <p:grpSpPr>
          <a:xfrm>
            <a:off x="1333005" y="2679551"/>
            <a:ext cx="100732" cy="798720"/>
            <a:chOff x="1953129" y="3113000"/>
            <a:chExt cx="100732" cy="798720"/>
          </a:xfrm>
        </p:grpSpPr>
        <p:cxnSp>
          <p:nvCxnSpPr>
            <p:cNvPr id="5" name="直接连接符 4">
              <a:extLst>
                <a:ext uri="{FF2B5EF4-FFF2-40B4-BE49-F238E27FC236}">
                  <a16:creationId xmlns:a16="http://schemas.microsoft.com/office/drawing/2014/main" id="{B5AC333A-E342-4816-8E8B-5776300A0F99}"/>
                </a:ext>
              </a:extLst>
            </p:cNvPr>
            <p:cNvCxnSpPr>
              <a:cxnSpLocks/>
            </p:cNvCxnSpPr>
            <p:nvPr/>
          </p:nvCxnSpPr>
          <p:spPr>
            <a:xfrm flipV="1">
              <a:off x="2003495" y="3113000"/>
              <a:ext cx="0" cy="686533"/>
            </a:xfrm>
            <a:prstGeom prst="line">
              <a:avLst/>
            </a:prstGeom>
            <a:ln w="1905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95F34F54-54D7-4F6F-9B52-7937D682DB3C}"/>
                </a:ext>
              </a:extLst>
            </p:cNvPr>
            <p:cNvSpPr/>
            <p:nvPr/>
          </p:nvSpPr>
          <p:spPr>
            <a:xfrm>
              <a:off x="1953129" y="3810988"/>
              <a:ext cx="100732" cy="100732"/>
            </a:xfrm>
            <a:prstGeom prst="ellipse">
              <a:avLst/>
            </a:prstGeom>
            <a:solidFill>
              <a:schemeClr val="bg1"/>
            </a:solidFill>
            <a:ln w="2222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7" name="组合 6">
            <a:extLst>
              <a:ext uri="{FF2B5EF4-FFF2-40B4-BE49-F238E27FC236}">
                <a16:creationId xmlns:a16="http://schemas.microsoft.com/office/drawing/2014/main" id="{3417051E-0958-4DC4-897B-4B29ABFC5BDF}"/>
              </a:ext>
            </a:extLst>
          </p:cNvPr>
          <p:cNvGrpSpPr/>
          <p:nvPr/>
        </p:nvGrpSpPr>
        <p:grpSpPr>
          <a:xfrm>
            <a:off x="9955709" y="2679551"/>
            <a:ext cx="100732" cy="798720"/>
            <a:chOff x="7212426" y="3113000"/>
            <a:chExt cx="100732" cy="798720"/>
          </a:xfrm>
        </p:grpSpPr>
        <p:cxnSp>
          <p:nvCxnSpPr>
            <p:cNvPr id="8" name="直接连接符 7">
              <a:extLst>
                <a:ext uri="{FF2B5EF4-FFF2-40B4-BE49-F238E27FC236}">
                  <a16:creationId xmlns:a16="http://schemas.microsoft.com/office/drawing/2014/main" id="{5EA6A297-469A-4CB2-A029-6298C8E2E623}"/>
                </a:ext>
              </a:extLst>
            </p:cNvPr>
            <p:cNvCxnSpPr>
              <a:cxnSpLocks/>
            </p:cNvCxnSpPr>
            <p:nvPr/>
          </p:nvCxnSpPr>
          <p:spPr>
            <a:xfrm flipV="1">
              <a:off x="7262793" y="3113000"/>
              <a:ext cx="0" cy="686533"/>
            </a:xfrm>
            <a:prstGeom prst="line">
              <a:avLst/>
            </a:prstGeom>
            <a:ln w="1905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F6455AE-1E1E-42A3-8131-BFDC78106266}"/>
                </a:ext>
              </a:extLst>
            </p:cNvPr>
            <p:cNvSpPr/>
            <p:nvPr/>
          </p:nvSpPr>
          <p:spPr>
            <a:xfrm>
              <a:off x="7212426" y="3810988"/>
              <a:ext cx="100732" cy="100732"/>
            </a:xfrm>
            <a:prstGeom prst="ellipse">
              <a:avLst/>
            </a:prstGeom>
            <a:solidFill>
              <a:schemeClr val="bg1"/>
            </a:solidFill>
            <a:ln w="2222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10" name="组合 9">
            <a:extLst>
              <a:ext uri="{FF2B5EF4-FFF2-40B4-BE49-F238E27FC236}">
                <a16:creationId xmlns:a16="http://schemas.microsoft.com/office/drawing/2014/main" id="{0117E86D-D095-47B5-B0C9-2C431892E999}"/>
              </a:ext>
            </a:extLst>
          </p:cNvPr>
          <p:cNvGrpSpPr/>
          <p:nvPr/>
        </p:nvGrpSpPr>
        <p:grpSpPr>
          <a:xfrm flipV="1">
            <a:off x="3061197" y="3377539"/>
            <a:ext cx="100732" cy="798720"/>
            <a:chOff x="1953129" y="3113000"/>
            <a:chExt cx="100732" cy="798720"/>
          </a:xfrm>
        </p:grpSpPr>
        <p:cxnSp>
          <p:nvCxnSpPr>
            <p:cNvPr id="11" name="直接连接符 10">
              <a:extLst>
                <a:ext uri="{FF2B5EF4-FFF2-40B4-BE49-F238E27FC236}">
                  <a16:creationId xmlns:a16="http://schemas.microsoft.com/office/drawing/2014/main" id="{7BB08598-27F9-4B1B-928D-500A2DA5B1EF}"/>
                </a:ext>
              </a:extLst>
            </p:cNvPr>
            <p:cNvCxnSpPr>
              <a:cxnSpLocks/>
            </p:cNvCxnSpPr>
            <p:nvPr/>
          </p:nvCxnSpPr>
          <p:spPr>
            <a:xfrm flipV="1">
              <a:off x="2003495" y="3113000"/>
              <a:ext cx="0" cy="686533"/>
            </a:xfrm>
            <a:prstGeom prst="line">
              <a:avLst/>
            </a:prstGeom>
            <a:ln w="1905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69AFE0B-9445-4FDF-AEED-11BD9FFEE64C}"/>
                </a:ext>
              </a:extLst>
            </p:cNvPr>
            <p:cNvSpPr/>
            <p:nvPr/>
          </p:nvSpPr>
          <p:spPr>
            <a:xfrm>
              <a:off x="1953129" y="3810988"/>
              <a:ext cx="100732" cy="100732"/>
            </a:xfrm>
            <a:prstGeom prst="ellipse">
              <a:avLst/>
            </a:prstGeom>
            <a:solidFill>
              <a:schemeClr val="bg1"/>
            </a:solidFill>
            <a:ln w="2222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16" name="组合 15">
            <a:extLst>
              <a:ext uri="{FF2B5EF4-FFF2-40B4-BE49-F238E27FC236}">
                <a16:creationId xmlns:a16="http://schemas.microsoft.com/office/drawing/2014/main" id="{8EFACF9E-3888-428B-BBB1-25E243FBB298}"/>
              </a:ext>
            </a:extLst>
          </p:cNvPr>
          <p:cNvGrpSpPr/>
          <p:nvPr/>
        </p:nvGrpSpPr>
        <p:grpSpPr>
          <a:xfrm>
            <a:off x="5851253" y="2681881"/>
            <a:ext cx="100732" cy="798720"/>
            <a:chOff x="1953129" y="3113000"/>
            <a:chExt cx="100732" cy="798720"/>
          </a:xfrm>
        </p:grpSpPr>
        <p:cxnSp>
          <p:nvCxnSpPr>
            <p:cNvPr id="17" name="直接连接符 16">
              <a:extLst>
                <a:ext uri="{FF2B5EF4-FFF2-40B4-BE49-F238E27FC236}">
                  <a16:creationId xmlns:a16="http://schemas.microsoft.com/office/drawing/2014/main" id="{A18FCEBC-4642-4579-88E3-7DCA7670D520}"/>
                </a:ext>
              </a:extLst>
            </p:cNvPr>
            <p:cNvCxnSpPr>
              <a:cxnSpLocks/>
            </p:cNvCxnSpPr>
            <p:nvPr/>
          </p:nvCxnSpPr>
          <p:spPr>
            <a:xfrm flipV="1">
              <a:off x="2003495" y="3113000"/>
              <a:ext cx="0" cy="686533"/>
            </a:xfrm>
            <a:prstGeom prst="line">
              <a:avLst/>
            </a:prstGeom>
            <a:ln w="1905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F41ACE62-3023-44AC-9702-C8ACFD87FC60}"/>
                </a:ext>
              </a:extLst>
            </p:cNvPr>
            <p:cNvSpPr/>
            <p:nvPr/>
          </p:nvSpPr>
          <p:spPr>
            <a:xfrm>
              <a:off x="1953129" y="3810988"/>
              <a:ext cx="100732" cy="100732"/>
            </a:xfrm>
            <a:prstGeom prst="ellipse">
              <a:avLst/>
            </a:prstGeom>
            <a:solidFill>
              <a:schemeClr val="bg1"/>
            </a:solidFill>
            <a:ln w="2222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19" name="组合 18">
            <a:extLst>
              <a:ext uri="{FF2B5EF4-FFF2-40B4-BE49-F238E27FC236}">
                <a16:creationId xmlns:a16="http://schemas.microsoft.com/office/drawing/2014/main" id="{2DF0AD79-C9C4-48BB-8521-8798F01F200B}"/>
              </a:ext>
            </a:extLst>
          </p:cNvPr>
          <p:cNvGrpSpPr/>
          <p:nvPr/>
        </p:nvGrpSpPr>
        <p:grpSpPr>
          <a:xfrm flipV="1">
            <a:off x="7939485" y="3380575"/>
            <a:ext cx="100732" cy="798720"/>
            <a:chOff x="1953129" y="3113000"/>
            <a:chExt cx="100732" cy="798720"/>
          </a:xfrm>
        </p:grpSpPr>
        <p:cxnSp>
          <p:nvCxnSpPr>
            <p:cNvPr id="20" name="直接连接符 19">
              <a:extLst>
                <a:ext uri="{FF2B5EF4-FFF2-40B4-BE49-F238E27FC236}">
                  <a16:creationId xmlns:a16="http://schemas.microsoft.com/office/drawing/2014/main" id="{95E2EE68-573C-48FE-BADF-D56066E2A31E}"/>
                </a:ext>
              </a:extLst>
            </p:cNvPr>
            <p:cNvCxnSpPr>
              <a:cxnSpLocks/>
            </p:cNvCxnSpPr>
            <p:nvPr/>
          </p:nvCxnSpPr>
          <p:spPr>
            <a:xfrm flipV="1">
              <a:off x="2003495" y="3113000"/>
              <a:ext cx="0" cy="686533"/>
            </a:xfrm>
            <a:prstGeom prst="line">
              <a:avLst/>
            </a:prstGeom>
            <a:ln w="1905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93635BE-DDFC-4977-BDDB-9D170525A39A}"/>
                </a:ext>
              </a:extLst>
            </p:cNvPr>
            <p:cNvSpPr/>
            <p:nvPr/>
          </p:nvSpPr>
          <p:spPr>
            <a:xfrm>
              <a:off x="1953129" y="3810988"/>
              <a:ext cx="100732" cy="100732"/>
            </a:xfrm>
            <a:prstGeom prst="ellipse">
              <a:avLst/>
            </a:prstGeom>
            <a:solidFill>
              <a:schemeClr val="bg1"/>
            </a:solidFill>
            <a:ln w="2222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zh-CN" altLang="en-US">
                <a:solidFill>
                  <a:prstClr val="black"/>
                </a:solidFill>
                <a:latin typeface="等线" panose="020F0502020204030204"/>
                <a:ea typeface="等线" panose="02010600030101010101" pitchFamily="2" charset="-122"/>
              </a:endParaRPr>
            </a:p>
          </p:txBody>
        </p:sp>
      </p:grpSp>
      <p:grpSp>
        <p:nvGrpSpPr>
          <p:cNvPr id="26" name="组合 25">
            <a:extLst>
              <a:ext uri="{FF2B5EF4-FFF2-40B4-BE49-F238E27FC236}">
                <a16:creationId xmlns:a16="http://schemas.microsoft.com/office/drawing/2014/main" id="{9BF03699-D45A-4FD8-ACCD-7A776B35D299}"/>
              </a:ext>
            </a:extLst>
          </p:cNvPr>
          <p:cNvGrpSpPr/>
          <p:nvPr/>
        </p:nvGrpSpPr>
        <p:grpSpPr>
          <a:xfrm>
            <a:off x="714715" y="1359655"/>
            <a:ext cx="1968168" cy="841091"/>
            <a:chOff x="714715" y="1776905"/>
            <a:chExt cx="1968168" cy="841091"/>
          </a:xfrm>
        </p:grpSpPr>
        <p:sp>
          <p:nvSpPr>
            <p:cNvPr id="22" name="文本框 21">
              <a:extLst>
                <a:ext uri="{FF2B5EF4-FFF2-40B4-BE49-F238E27FC236}">
                  <a16:creationId xmlns:a16="http://schemas.microsoft.com/office/drawing/2014/main" id="{7FDCE649-798A-4D14-B241-09CCF1028BDA}"/>
                </a:ext>
              </a:extLst>
            </p:cNvPr>
            <p:cNvSpPr txBox="1"/>
            <p:nvPr/>
          </p:nvSpPr>
          <p:spPr>
            <a:xfrm>
              <a:off x="714715" y="1776905"/>
              <a:ext cx="1296139" cy="523220"/>
            </a:xfrm>
            <a:prstGeom prst="rect">
              <a:avLst/>
            </a:prstGeom>
            <a:noFill/>
          </p:spPr>
          <p:txBody>
            <a:bodyPr wrap="square" lIns="0" rtlCol="0">
              <a:spAutoFit/>
            </a:bodyPr>
            <a:lstStyle/>
            <a:p>
              <a:pPr algn="l"/>
              <a:r>
                <a:rPr lang="en-US" altLang="zh-CN" sz="2800" dirty="0">
                  <a:solidFill>
                    <a:schemeClr val="accent1"/>
                  </a:solidFill>
                  <a:latin typeface="Arial Black" panose="020B0A04020102020204" pitchFamily="34" charset="0"/>
                </a:rPr>
                <a:t>2001</a:t>
              </a:r>
              <a:endParaRPr lang="zh-CN" altLang="en-US" sz="2800" dirty="0">
                <a:solidFill>
                  <a:schemeClr val="accent1"/>
                </a:solidFill>
                <a:latin typeface="Arial Black" panose="020B0A04020102020204" pitchFamily="34" charset="0"/>
              </a:endParaRPr>
            </a:p>
          </p:txBody>
        </p:sp>
        <p:sp>
          <p:nvSpPr>
            <p:cNvPr id="23" name="文本框 22">
              <a:extLst>
                <a:ext uri="{FF2B5EF4-FFF2-40B4-BE49-F238E27FC236}">
                  <a16:creationId xmlns:a16="http://schemas.microsoft.com/office/drawing/2014/main" id="{7C1E2EF5-0501-4725-8A01-3FF246FC4718}"/>
                </a:ext>
              </a:extLst>
            </p:cNvPr>
            <p:cNvSpPr txBox="1"/>
            <p:nvPr/>
          </p:nvSpPr>
          <p:spPr>
            <a:xfrm>
              <a:off x="714715" y="2248664"/>
              <a:ext cx="1968168" cy="369332"/>
            </a:xfrm>
            <a:prstGeom prst="rect">
              <a:avLst/>
            </a:prstGeom>
            <a:noFill/>
          </p:spPr>
          <p:txBody>
            <a:bodyPr wrap="square" lIns="0" rtlCol="0">
              <a:spAutoFit/>
            </a:bodyPr>
            <a:lstStyle/>
            <a:p>
              <a:pPr algn="just"/>
              <a:r>
                <a:rPr lang="zh-CN" altLang="en-US" dirty="0">
                  <a:solidFill>
                    <a:schemeClr val="tx1">
                      <a:lumMod val="50000"/>
                      <a:lumOff val="50000"/>
                    </a:schemeClr>
                  </a:solidFill>
                  <a:latin typeface="+mn-ea"/>
                </a:rPr>
                <a:t>学院正式成立</a:t>
              </a:r>
            </a:p>
          </p:txBody>
        </p:sp>
      </p:grpSp>
      <p:grpSp>
        <p:nvGrpSpPr>
          <p:cNvPr id="28" name="组合 27">
            <a:extLst>
              <a:ext uri="{FF2B5EF4-FFF2-40B4-BE49-F238E27FC236}">
                <a16:creationId xmlns:a16="http://schemas.microsoft.com/office/drawing/2014/main" id="{4781F1A8-96EB-4DB3-A162-66EDC6FCF1A0}"/>
              </a:ext>
            </a:extLst>
          </p:cNvPr>
          <p:cNvGrpSpPr/>
          <p:nvPr/>
        </p:nvGrpSpPr>
        <p:grpSpPr>
          <a:xfrm>
            <a:off x="2139459" y="4438453"/>
            <a:ext cx="2410319" cy="1118091"/>
            <a:chOff x="4018749" y="1792641"/>
            <a:chExt cx="2228349" cy="1118090"/>
          </a:xfrm>
        </p:grpSpPr>
        <p:sp>
          <p:nvSpPr>
            <p:cNvPr id="29" name="文本框 28">
              <a:extLst>
                <a:ext uri="{FF2B5EF4-FFF2-40B4-BE49-F238E27FC236}">
                  <a16:creationId xmlns:a16="http://schemas.microsoft.com/office/drawing/2014/main" id="{04F31C87-0CD9-4489-86C2-71EB0638CC62}"/>
                </a:ext>
              </a:extLst>
            </p:cNvPr>
            <p:cNvSpPr txBox="1"/>
            <p:nvPr/>
          </p:nvSpPr>
          <p:spPr>
            <a:xfrm>
              <a:off x="4018749" y="1792641"/>
              <a:ext cx="1296138" cy="523219"/>
            </a:xfrm>
            <a:prstGeom prst="rect">
              <a:avLst/>
            </a:prstGeom>
            <a:noFill/>
          </p:spPr>
          <p:txBody>
            <a:bodyPr wrap="square" lIns="0" rtlCol="0">
              <a:spAutoFit/>
            </a:bodyPr>
            <a:lstStyle/>
            <a:p>
              <a:pPr algn="l"/>
              <a:r>
                <a:rPr lang="en-US" altLang="zh-CN" sz="2800" dirty="0">
                  <a:solidFill>
                    <a:schemeClr val="accent1"/>
                  </a:solidFill>
                  <a:latin typeface="Arial Black" panose="020B0A04020102020204" pitchFamily="34" charset="0"/>
                </a:rPr>
                <a:t>2004</a:t>
              </a:r>
              <a:endParaRPr lang="zh-CN" altLang="en-US" sz="2800" dirty="0">
                <a:solidFill>
                  <a:schemeClr val="accent1"/>
                </a:solidFill>
                <a:latin typeface="Arial Black" panose="020B0A04020102020204" pitchFamily="34" charset="0"/>
              </a:endParaRPr>
            </a:p>
          </p:txBody>
        </p:sp>
        <p:sp>
          <p:nvSpPr>
            <p:cNvPr id="30" name="文本框 29">
              <a:extLst>
                <a:ext uri="{FF2B5EF4-FFF2-40B4-BE49-F238E27FC236}">
                  <a16:creationId xmlns:a16="http://schemas.microsoft.com/office/drawing/2014/main" id="{5DAA47F7-F1EE-4A3D-82F1-A8B521059C1D}"/>
                </a:ext>
              </a:extLst>
            </p:cNvPr>
            <p:cNvSpPr txBox="1"/>
            <p:nvPr/>
          </p:nvSpPr>
          <p:spPr>
            <a:xfrm>
              <a:off x="4018749" y="2264401"/>
              <a:ext cx="2228349" cy="646330"/>
            </a:xfrm>
            <a:prstGeom prst="rect">
              <a:avLst/>
            </a:prstGeom>
            <a:noFill/>
          </p:spPr>
          <p:txBody>
            <a:bodyPr wrap="square" lIns="0" rtlCol="0">
              <a:spAutoFit/>
            </a:bodyPr>
            <a:lstStyle/>
            <a:p>
              <a:pPr algn="just"/>
              <a:r>
                <a:rPr lang="zh-CN" altLang="en-US" dirty="0">
                  <a:solidFill>
                    <a:schemeClr val="tx1">
                      <a:lumMod val="50000"/>
                      <a:lumOff val="50000"/>
                    </a:schemeClr>
                  </a:solidFill>
                  <a:latin typeface="+mn-ea"/>
                </a:rPr>
                <a:t>学院被教育部首批确认独立学院资格</a:t>
              </a:r>
            </a:p>
          </p:txBody>
        </p:sp>
      </p:grpSp>
      <p:grpSp>
        <p:nvGrpSpPr>
          <p:cNvPr id="31" name="组合 30">
            <a:extLst>
              <a:ext uri="{FF2B5EF4-FFF2-40B4-BE49-F238E27FC236}">
                <a16:creationId xmlns:a16="http://schemas.microsoft.com/office/drawing/2014/main" id="{F2213E63-7350-4C24-810F-DBA93FB4818B}"/>
              </a:ext>
            </a:extLst>
          </p:cNvPr>
          <p:cNvGrpSpPr/>
          <p:nvPr/>
        </p:nvGrpSpPr>
        <p:grpSpPr>
          <a:xfrm>
            <a:off x="4439816" y="1359659"/>
            <a:ext cx="2228349" cy="1118090"/>
            <a:chOff x="4018749" y="1792641"/>
            <a:chExt cx="2228349" cy="1118089"/>
          </a:xfrm>
        </p:grpSpPr>
        <p:sp>
          <p:nvSpPr>
            <p:cNvPr id="32" name="文本框 31">
              <a:extLst>
                <a:ext uri="{FF2B5EF4-FFF2-40B4-BE49-F238E27FC236}">
                  <a16:creationId xmlns:a16="http://schemas.microsoft.com/office/drawing/2014/main" id="{6E0148E2-72A2-4FDD-8B0D-D2F63A24ED64}"/>
                </a:ext>
              </a:extLst>
            </p:cNvPr>
            <p:cNvSpPr txBox="1"/>
            <p:nvPr/>
          </p:nvSpPr>
          <p:spPr>
            <a:xfrm>
              <a:off x="4018749" y="1792641"/>
              <a:ext cx="1296138" cy="523220"/>
            </a:xfrm>
            <a:prstGeom prst="rect">
              <a:avLst/>
            </a:prstGeom>
            <a:noFill/>
          </p:spPr>
          <p:txBody>
            <a:bodyPr wrap="square" lIns="0" rtlCol="0">
              <a:spAutoFit/>
            </a:bodyPr>
            <a:lstStyle/>
            <a:p>
              <a:pPr algn="l"/>
              <a:r>
                <a:rPr lang="en-US" altLang="zh-CN" sz="2800" dirty="0">
                  <a:solidFill>
                    <a:schemeClr val="accent1"/>
                  </a:solidFill>
                  <a:latin typeface="Arial Black" panose="020B0A04020102020204" pitchFamily="34" charset="0"/>
                </a:rPr>
                <a:t>2010</a:t>
              </a:r>
              <a:endParaRPr lang="zh-CN" altLang="en-US" sz="2800" dirty="0">
                <a:solidFill>
                  <a:schemeClr val="accent1"/>
                </a:solidFill>
                <a:latin typeface="Arial Black" panose="020B0A04020102020204" pitchFamily="34" charset="0"/>
              </a:endParaRPr>
            </a:p>
          </p:txBody>
        </p:sp>
        <p:sp>
          <p:nvSpPr>
            <p:cNvPr id="33" name="文本框 32">
              <a:extLst>
                <a:ext uri="{FF2B5EF4-FFF2-40B4-BE49-F238E27FC236}">
                  <a16:creationId xmlns:a16="http://schemas.microsoft.com/office/drawing/2014/main" id="{9F775804-033E-4CC2-BD28-6C5EB8CBFA2F}"/>
                </a:ext>
              </a:extLst>
            </p:cNvPr>
            <p:cNvSpPr txBox="1"/>
            <p:nvPr/>
          </p:nvSpPr>
          <p:spPr>
            <a:xfrm>
              <a:off x="4018749" y="2264399"/>
              <a:ext cx="2228349" cy="646331"/>
            </a:xfrm>
            <a:prstGeom prst="rect">
              <a:avLst/>
            </a:prstGeom>
            <a:noFill/>
          </p:spPr>
          <p:txBody>
            <a:bodyPr wrap="square" lIns="0" rtlCol="0">
              <a:spAutoFit/>
            </a:bodyPr>
            <a:lstStyle/>
            <a:p>
              <a:pPr algn="just"/>
              <a:r>
                <a:rPr lang="zh-CN" altLang="en-US" dirty="0">
                  <a:solidFill>
                    <a:schemeClr val="tx1">
                      <a:lumMod val="50000"/>
                      <a:lumOff val="50000"/>
                    </a:schemeClr>
                  </a:solidFill>
                  <a:latin typeface="+mn-ea"/>
                </a:rPr>
                <a:t>学院被评为“全国先进独立学院”</a:t>
              </a:r>
            </a:p>
          </p:txBody>
        </p:sp>
      </p:grpSp>
      <p:grpSp>
        <p:nvGrpSpPr>
          <p:cNvPr id="34" name="组合 33">
            <a:extLst>
              <a:ext uri="{FF2B5EF4-FFF2-40B4-BE49-F238E27FC236}">
                <a16:creationId xmlns:a16="http://schemas.microsoft.com/office/drawing/2014/main" id="{F399B28A-A2BE-47E7-8BD8-D09F7E122097}"/>
              </a:ext>
            </a:extLst>
          </p:cNvPr>
          <p:cNvGrpSpPr/>
          <p:nvPr/>
        </p:nvGrpSpPr>
        <p:grpSpPr>
          <a:xfrm>
            <a:off x="6926042" y="4438453"/>
            <a:ext cx="2410319" cy="1395088"/>
            <a:chOff x="4018749" y="1792641"/>
            <a:chExt cx="2228349" cy="1395087"/>
          </a:xfrm>
        </p:grpSpPr>
        <p:sp>
          <p:nvSpPr>
            <p:cNvPr id="35" name="文本框 34">
              <a:extLst>
                <a:ext uri="{FF2B5EF4-FFF2-40B4-BE49-F238E27FC236}">
                  <a16:creationId xmlns:a16="http://schemas.microsoft.com/office/drawing/2014/main" id="{6FF4389A-6729-40CF-9635-C23FE1E09E5C}"/>
                </a:ext>
              </a:extLst>
            </p:cNvPr>
            <p:cNvSpPr txBox="1"/>
            <p:nvPr/>
          </p:nvSpPr>
          <p:spPr>
            <a:xfrm>
              <a:off x="4018749" y="1792641"/>
              <a:ext cx="1296138" cy="523220"/>
            </a:xfrm>
            <a:prstGeom prst="rect">
              <a:avLst/>
            </a:prstGeom>
            <a:noFill/>
          </p:spPr>
          <p:txBody>
            <a:bodyPr wrap="square" lIns="0" rtlCol="0">
              <a:spAutoFit/>
            </a:bodyPr>
            <a:lstStyle/>
            <a:p>
              <a:pPr algn="l"/>
              <a:r>
                <a:rPr lang="en-US" altLang="zh-CN" sz="2800" dirty="0">
                  <a:solidFill>
                    <a:schemeClr val="accent1"/>
                  </a:solidFill>
                  <a:latin typeface="Arial Black" panose="020B0A04020102020204" pitchFamily="34" charset="0"/>
                </a:rPr>
                <a:t>2014</a:t>
              </a:r>
              <a:endParaRPr lang="zh-CN" altLang="en-US" sz="2800" dirty="0">
                <a:solidFill>
                  <a:schemeClr val="accent1"/>
                </a:solidFill>
                <a:latin typeface="Arial Black" panose="020B0A04020102020204" pitchFamily="34" charset="0"/>
              </a:endParaRPr>
            </a:p>
          </p:txBody>
        </p:sp>
        <p:sp>
          <p:nvSpPr>
            <p:cNvPr id="36" name="文本框 35">
              <a:extLst>
                <a:ext uri="{FF2B5EF4-FFF2-40B4-BE49-F238E27FC236}">
                  <a16:creationId xmlns:a16="http://schemas.microsoft.com/office/drawing/2014/main" id="{D53B4780-7111-4778-9EFD-86A2FE67B553}"/>
                </a:ext>
              </a:extLst>
            </p:cNvPr>
            <p:cNvSpPr txBox="1"/>
            <p:nvPr/>
          </p:nvSpPr>
          <p:spPr>
            <a:xfrm>
              <a:off x="4018749" y="2264399"/>
              <a:ext cx="2228349" cy="923329"/>
            </a:xfrm>
            <a:prstGeom prst="rect">
              <a:avLst/>
            </a:prstGeom>
            <a:noFill/>
          </p:spPr>
          <p:txBody>
            <a:bodyPr wrap="square" lIns="0" rtlCol="0">
              <a:spAutoFit/>
            </a:bodyPr>
            <a:lstStyle/>
            <a:p>
              <a:pPr algn="just"/>
              <a:r>
                <a:rPr lang="zh-CN" altLang="en-US" dirty="0">
                  <a:solidFill>
                    <a:schemeClr val="tx1">
                      <a:lumMod val="50000"/>
                      <a:lumOff val="50000"/>
                    </a:schemeClr>
                  </a:solidFill>
                  <a:latin typeface="+mn-ea"/>
                </a:rPr>
                <a:t>学院团委被评为“石家庄市青年志愿服务先进单位”</a:t>
              </a:r>
            </a:p>
          </p:txBody>
        </p:sp>
      </p:grpSp>
      <p:grpSp>
        <p:nvGrpSpPr>
          <p:cNvPr id="40" name="组合 39">
            <a:extLst>
              <a:ext uri="{FF2B5EF4-FFF2-40B4-BE49-F238E27FC236}">
                <a16:creationId xmlns:a16="http://schemas.microsoft.com/office/drawing/2014/main" id="{571833B4-EF9F-436D-8278-8F432B4B2B21}"/>
              </a:ext>
            </a:extLst>
          </p:cNvPr>
          <p:cNvGrpSpPr/>
          <p:nvPr/>
        </p:nvGrpSpPr>
        <p:grpSpPr>
          <a:xfrm>
            <a:off x="8891900" y="1359656"/>
            <a:ext cx="2228349" cy="1395089"/>
            <a:chOff x="4018749" y="1792641"/>
            <a:chExt cx="2228349" cy="1395088"/>
          </a:xfrm>
        </p:grpSpPr>
        <p:sp>
          <p:nvSpPr>
            <p:cNvPr id="41" name="文本框 40">
              <a:extLst>
                <a:ext uri="{FF2B5EF4-FFF2-40B4-BE49-F238E27FC236}">
                  <a16:creationId xmlns:a16="http://schemas.microsoft.com/office/drawing/2014/main" id="{6E9890BC-4EB2-406D-BF5E-2BC1589EB30C}"/>
                </a:ext>
              </a:extLst>
            </p:cNvPr>
            <p:cNvSpPr txBox="1"/>
            <p:nvPr/>
          </p:nvSpPr>
          <p:spPr>
            <a:xfrm>
              <a:off x="4018749" y="1792641"/>
              <a:ext cx="1296138" cy="523220"/>
            </a:xfrm>
            <a:prstGeom prst="rect">
              <a:avLst/>
            </a:prstGeom>
            <a:noFill/>
          </p:spPr>
          <p:txBody>
            <a:bodyPr wrap="square" lIns="0" rtlCol="0">
              <a:spAutoFit/>
            </a:bodyPr>
            <a:lstStyle/>
            <a:p>
              <a:pPr algn="l"/>
              <a:r>
                <a:rPr lang="en-US" altLang="zh-CN" sz="2800" dirty="0">
                  <a:solidFill>
                    <a:schemeClr val="accent1"/>
                  </a:solidFill>
                  <a:latin typeface="Arial Black" panose="020B0A04020102020204" pitchFamily="34" charset="0"/>
                </a:rPr>
                <a:t>2018</a:t>
              </a:r>
              <a:endParaRPr lang="zh-CN" altLang="en-US" sz="2800" dirty="0">
                <a:solidFill>
                  <a:schemeClr val="accent1"/>
                </a:solidFill>
                <a:latin typeface="Arial Black" panose="020B0A04020102020204" pitchFamily="34" charset="0"/>
              </a:endParaRPr>
            </a:p>
          </p:txBody>
        </p:sp>
        <p:sp>
          <p:nvSpPr>
            <p:cNvPr id="42" name="文本框 41">
              <a:extLst>
                <a:ext uri="{FF2B5EF4-FFF2-40B4-BE49-F238E27FC236}">
                  <a16:creationId xmlns:a16="http://schemas.microsoft.com/office/drawing/2014/main" id="{1FD1A3C6-CBC3-42BE-8632-2EC789A4854B}"/>
                </a:ext>
              </a:extLst>
            </p:cNvPr>
            <p:cNvSpPr txBox="1"/>
            <p:nvPr/>
          </p:nvSpPr>
          <p:spPr>
            <a:xfrm>
              <a:off x="4018749" y="2264399"/>
              <a:ext cx="2228349" cy="923330"/>
            </a:xfrm>
            <a:prstGeom prst="rect">
              <a:avLst/>
            </a:prstGeom>
            <a:noFill/>
          </p:spPr>
          <p:txBody>
            <a:bodyPr wrap="square" lIns="0" rtlCol="0">
              <a:spAutoFit/>
            </a:bodyPr>
            <a:lstStyle/>
            <a:p>
              <a:pPr algn="just"/>
              <a:r>
                <a:rPr lang="zh-CN" altLang="en-US" dirty="0">
                  <a:solidFill>
                    <a:schemeClr val="tx1">
                      <a:lumMod val="50000"/>
                      <a:lumOff val="50000"/>
                    </a:schemeClr>
                  </a:solidFill>
                  <a:latin typeface="+mn-ea"/>
                </a:rPr>
                <a:t>学院荣获“省属高校大学生应急救护培训优秀组织奖”</a:t>
              </a:r>
            </a:p>
          </p:txBody>
        </p:sp>
      </p:grpSp>
    </p:spTree>
    <p:extLst>
      <p:ext uri="{BB962C8B-B14F-4D97-AF65-F5344CB8AC3E}">
        <p14:creationId xmlns:p14="http://schemas.microsoft.com/office/powerpoint/2010/main" val="3900229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194">
            <a:extLst>
              <a:ext uri="{FF2B5EF4-FFF2-40B4-BE49-F238E27FC236}">
                <a16:creationId xmlns:a16="http://schemas.microsoft.com/office/drawing/2014/main" id="{5C98BFF2-EFDC-4F9D-9B75-23288D45A164}"/>
              </a:ext>
            </a:extLst>
          </p:cNvPr>
          <p:cNvSpPr/>
          <p:nvPr/>
        </p:nvSpPr>
        <p:spPr>
          <a:xfrm>
            <a:off x="754744" y="1503"/>
            <a:ext cx="1248139" cy="2592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Calibri"/>
              <a:ea typeface="宋体" panose="02010600030101010101" pitchFamily="2" charset="-122"/>
            </a:endParaRPr>
          </a:p>
        </p:txBody>
      </p:sp>
      <p:sp>
        <p:nvSpPr>
          <p:cNvPr id="196" name="任意多边形 4">
            <a:extLst>
              <a:ext uri="{FF2B5EF4-FFF2-40B4-BE49-F238E27FC236}">
                <a16:creationId xmlns:a16="http://schemas.microsoft.com/office/drawing/2014/main" id="{B913BCE3-EE54-4841-97B2-C608BBC015C4}"/>
              </a:ext>
            </a:extLst>
          </p:cNvPr>
          <p:cNvSpPr/>
          <p:nvPr/>
        </p:nvSpPr>
        <p:spPr>
          <a:xfrm>
            <a:off x="754744" y="2132857"/>
            <a:ext cx="3197241" cy="4739191"/>
          </a:xfrm>
          <a:custGeom>
            <a:avLst/>
            <a:gdLst>
              <a:gd name="connsiteX0" fmla="*/ 0 w 2423886"/>
              <a:gd name="connsiteY0" fmla="*/ 0 h 3556000"/>
              <a:gd name="connsiteX1" fmla="*/ 2409372 w 2423886"/>
              <a:gd name="connsiteY1" fmla="*/ 0 h 3556000"/>
              <a:gd name="connsiteX2" fmla="*/ 2423886 w 2423886"/>
              <a:gd name="connsiteY2" fmla="*/ 3439886 h 3556000"/>
              <a:gd name="connsiteX3" fmla="*/ 2423886 w 2423886"/>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2423886" h="3556000">
                <a:moveTo>
                  <a:pt x="0" y="0"/>
                </a:moveTo>
                <a:lnTo>
                  <a:pt x="2409372" y="0"/>
                </a:lnTo>
                <a:lnTo>
                  <a:pt x="2423886" y="3439886"/>
                </a:lnTo>
                <a:lnTo>
                  <a:pt x="2423886" y="3556000"/>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defRPr/>
            </a:pPr>
            <a:endParaRPr lang="zh-CN" altLang="en-US" sz="2400">
              <a:solidFill>
                <a:prstClr val="black"/>
              </a:solidFill>
              <a:latin typeface="Calibri"/>
              <a:ea typeface="宋体" panose="02010600030101010101" pitchFamily="2" charset="-122"/>
            </a:endParaRPr>
          </a:p>
        </p:txBody>
      </p:sp>
      <p:sp>
        <p:nvSpPr>
          <p:cNvPr id="198" name="椭圆 197">
            <a:extLst>
              <a:ext uri="{FF2B5EF4-FFF2-40B4-BE49-F238E27FC236}">
                <a16:creationId xmlns:a16="http://schemas.microsoft.com/office/drawing/2014/main" id="{833C664A-FD0D-4664-AB6D-407E1D780100}"/>
              </a:ext>
            </a:extLst>
          </p:cNvPr>
          <p:cNvSpPr/>
          <p:nvPr/>
        </p:nvSpPr>
        <p:spPr>
          <a:xfrm>
            <a:off x="3879618" y="5159211"/>
            <a:ext cx="146319" cy="147836"/>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Calibri"/>
              <a:ea typeface="宋体" panose="02010600030101010101" pitchFamily="2" charset="-122"/>
            </a:endParaRPr>
          </a:p>
        </p:txBody>
      </p:sp>
      <p:sp>
        <p:nvSpPr>
          <p:cNvPr id="199" name="TextBox 7">
            <a:extLst>
              <a:ext uri="{FF2B5EF4-FFF2-40B4-BE49-F238E27FC236}">
                <a16:creationId xmlns:a16="http://schemas.microsoft.com/office/drawing/2014/main" id="{E77C6489-A7F0-4F2F-BE9B-51E99802A54D}"/>
              </a:ext>
            </a:extLst>
          </p:cNvPr>
          <p:cNvSpPr txBox="1"/>
          <p:nvPr/>
        </p:nvSpPr>
        <p:spPr>
          <a:xfrm>
            <a:off x="754743" y="609997"/>
            <a:ext cx="4254220" cy="584775"/>
          </a:xfrm>
          <a:prstGeom prst="rect">
            <a:avLst/>
          </a:prstGeom>
          <a:noFill/>
        </p:spPr>
        <p:txBody>
          <a:bodyPr wrap="square" lIns="0" rtlCol="0">
            <a:spAutoFit/>
          </a:bodyPr>
          <a:lstStyle/>
          <a:p>
            <a:pPr algn="just" defTabSz="1219140">
              <a:defRPr/>
            </a:pPr>
            <a:r>
              <a:rPr lang="zh-CN" altLang="en-US" sz="3200" dirty="0">
                <a:solidFill>
                  <a:prstClr val="black">
                    <a:lumMod val="85000"/>
                    <a:lumOff val="15000"/>
                  </a:prstClr>
                </a:solidFill>
                <a:latin typeface="+mj-ea"/>
                <a:ea typeface="+mj-ea"/>
              </a:rPr>
              <a:t>请输入你的标题</a:t>
            </a:r>
          </a:p>
        </p:txBody>
      </p:sp>
      <p:sp>
        <p:nvSpPr>
          <p:cNvPr id="200" name="TextBox 8">
            <a:extLst>
              <a:ext uri="{FF2B5EF4-FFF2-40B4-BE49-F238E27FC236}">
                <a16:creationId xmlns:a16="http://schemas.microsoft.com/office/drawing/2014/main" id="{51825AA0-F866-4B55-A5C2-5BDD003C2032}"/>
              </a:ext>
            </a:extLst>
          </p:cNvPr>
          <p:cNvSpPr txBox="1"/>
          <p:nvPr/>
        </p:nvSpPr>
        <p:spPr>
          <a:xfrm>
            <a:off x="754744" y="1212424"/>
            <a:ext cx="4254221" cy="400110"/>
          </a:xfrm>
          <a:prstGeom prst="rect">
            <a:avLst/>
          </a:prstGeom>
          <a:noFill/>
        </p:spPr>
        <p:txBody>
          <a:bodyPr wrap="square" lIns="0" rtlCol="0">
            <a:spAutoFit/>
          </a:bodyPr>
          <a:lstStyle/>
          <a:p>
            <a:pPr algn="just" defTabSz="1219140">
              <a:defRPr/>
            </a:pPr>
            <a:r>
              <a:rPr lang="zh-CN" altLang="en-US" sz="2000" dirty="0">
                <a:solidFill>
                  <a:prstClr val="black">
                    <a:lumMod val="50000"/>
                    <a:lumOff val="50000"/>
                  </a:prstClr>
                </a:solidFill>
                <a:latin typeface="+mn-ea"/>
              </a:rPr>
              <a:t>副标题在这儿</a:t>
            </a:r>
          </a:p>
        </p:txBody>
      </p:sp>
      <p:sp>
        <p:nvSpPr>
          <p:cNvPr id="201" name="TextBox 9">
            <a:extLst>
              <a:ext uri="{FF2B5EF4-FFF2-40B4-BE49-F238E27FC236}">
                <a16:creationId xmlns:a16="http://schemas.microsoft.com/office/drawing/2014/main" id="{D72AEF65-D7A8-44B5-A645-EF5E8E28C743}"/>
              </a:ext>
            </a:extLst>
          </p:cNvPr>
          <p:cNvSpPr txBox="1"/>
          <p:nvPr/>
        </p:nvSpPr>
        <p:spPr>
          <a:xfrm>
            <a:off x="2493817" y="2640267"/>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202" name="TextBox 10">
            <a:extLst>
              <a:ext uri="{FF2B5EF4-FFF2-40B4-BE49-F238E27FC236}">
                <a16:creationId xmlns:a16="http://schemas.microsoft.com/office/drawing/2014/main" id="{961984E0-B5C2-4D94-B0B9-C6B8BFB00DE6}"/>
              </a:ext>
            </a:extLst>
          </p:cNvPr>
          <p:cNvSpPr txBox="1"/>
          <p:nvPr/>
        </p:nvSpPr>
        <p:spPr>
          <a:xfrm>
            <a:off x="4367809" y="2640267"/>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203" name="TextBox 11">
            <a:extLst>
              <a:ext uri="{FF2B5EF4-FFF2-40B4-BE49-F238E27FC236}">
                <a16:creationId xmlns:a16="http://schemas.microsoft.com/office/drawing/2014/main" id="{A2279520-713C-4F4A-AEBD-C3B5EED92456}"/>
              </a:ext>
            </a:extLst>
          </p:cNvPr>
          <p:cNvSpPr txBox="1"/>
          <p:nvPr/>
        </p:nvSpPr>
        <p:spPr>
          <a:xfrm>
            <a:off x="4367809" y="3036700"/>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p>
        </p:txBody>
      </p:sp>
      <p:pic>
        <p:nvPicPr>
          <p:cNvPr id="209" name="图片 208">
            <a:extLst>
              <a:ext uri="{FF2B5EF4-FFF2-40B4-BE49-F238E27FC236}">
                <a16:creationId xmlns:a16="http://schemas.microsoft.com/office/drawing/2014/main" id="{350DB24D-D00A-4E8C-92E9-883E7758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264" y="265275"/>
            <a:ext cx="3108899" cy="480060"/>
          </a:xfrm>
          <a:prstGeom prst="rect">
            <a:avLst/>
          </a:prstGeom>
        </p:spPr>
      </p:pic>
      <p:sp>
        <p:nvSpPr>
          <p:cNvPr id="216" name="椭圆 215">
            <a:extLst>
              <a:ext uri="{FF2B5EF4-FFF2-40B4-BE49-F238E27FC236}">
                <a16:creationId xmlns:a16="http://schemas.microsoft.com/office/drawing/2014/main" id="{C7712AE1-5C16-4DF6-89F6-838369CA876A}"/>
              </a:ext>
            </a:extLst>
          </p:cNvPr>
          <p:cNvSpPr/>
          <p:nvPr/>
        </p:nvSpPr>
        <p:spPr>
          <a:xfrm>
            <a:off x="3861450" y="2702131"/>
            <a:ext cx="146319" cy="147836"/>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Calibri"/>
              <a:ea typeface="宋体" panose="02010600030101010101" pitchFamily="2" charset="-122"/>
            </a:endParaRPr>
          </a:p>
        </p:txBody>
      </p:sp>
      <p:sp>
        <p:nvSpPr>
          <p:cNvPr id="217" name="TextBox 9">
            <a:extLst>
              <a:ext uri="{FF2B5EF4-FFF2-40B4-BE49-F238E27FC236}">
                <a16:creationId xmlns:a16="http://schemas.microsoft.com/office/drawing/2014/main" id="{EDE08036-7CBA-4AEF-A2AF-0D0BD5624BFF}"/>
              </a:ext>
            </a:extLst>
          </p:cNvPr>
          <p:cNvSpPr txBox="1"/>
          <p:nvPr/>
        </p:nvSpPr>
        <p:spPr>
          <a:xfrm>
            <a:off x="2493817" y="5035104"/>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218" name="TextBox 10">
            <a:extLst>
              <a:ext uri="{FF2B5EF4-FFF2-40B4-BE49-F238E27FC236}">
                <a16:creationId xmlns:a16="http://schemas.microsoft.com/office/drawing/2014/main" id="{ED27B81A-26E8-4B40-B981-D5F9153100B7}"/>
              </a:ext>
            </a:extLst>
          </p:cNvPr>
          <p:cNvSpPr txBox="1"/>
          <p:nvPr/>
        </p:nvSpPr>
        <p:spPr>
          <a:xfrm>
            <a:off x="4367809" y="5035104"/>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219" name="TextBox 11">
            <a:extLst>
              <a:ext uri="{FF2B5EF4-FFF2-40B4-BE49-F238E27FC236}">
                <a16:creationId xmlns:a16="http://schemas.microsoft.com/office/drawing/2014/main" id="{FA1A36C0-AB87-407D-A172-4836ED71313B}"/>
              </a:ext>
            </a:extLst>
          </p:cNvPr>
          <p:cNvSpPr txBox="1"/>
          <p:nvPr/>
        </p:nvSpPr>
        <p:spPr>
          <a:xfrm>
            <a:off x="4367809" y="5431537"/>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p>
        </p:txBody>
      </p:sp>
      <p:pic>
        <p:nvPicPr>
          <p:cNvPr id="5" name="图片 4">
            <a:extLst>
              <a:ext uri="{FF2B5EF4-FFF2-40B4-BE49-F238E27FC236}">
                <a16:creationId xmlns:a16="http://schemas.microsoft.com/office/drawing/2014/main" id="{68AF63A2-FA4D-4E5F-95A9-6A4F4EE625F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688290" y="5029310"/>
            <a:ext cx="2892873" cy="1627241"/>
          </a:xfrm>
          <a:prstGeom prst="rect">
            <a:avLst/>
          </a:prstGeom>
          <a:ln w="19050">
            <a:solidFill>
              <a:schemeClr val="accent1"/>
            </a:solidFill>
          </a:ln>
        </p:spPr>
      </p:pic>
      <p:pic>
        <p:nvPicPr>
          <p:cNvPr id="7" name="图片 6">
            <a:extLst>
              <a:ext uri="{FF2B5EF4-FFF2-40B4-BE49-F238E27FC236}">
                <a16:creationId xmlns:a16="http://schemas.microsoft.com/office/drawing/2014/main" id="{4974CD9E-1EC2-40B1-A3D7-F3CDE41A646C}"/>
              </a:ext>
            </a:extLst>
          </p:cNvPr>
          <p:cNvPicPr>
            <a:picLocks noChangeAspect="1"/>
          </p:cNvPicPr>
          <p:nvPr/>
        </p:nvPicPr>
        <p:blipFill rotWithShape="1">
          <a:blip r:embed="rId5">
            <a:extLst>
              <a:ext uri="{28A0092B-C50C-407E-A947-70E740481C1C}">
                <a14:useLocalDpi xmlns:a14="http://schemas.microsoft.com/office/drawing/2010/main" val="0"/>
              </a:ext>
            </a:extLst>
          </a:blip>
          <a:srcRect t="7505" b="7505"/>
          <a:stretch/>
        </p:blipFill>
        <p:spPr>
          <a:xfrm>
            <a:off x="8688289" y="2636840"/>
            <a:ext cx="2892873" cy="1627241"/>
          </a:xfrm>
          <a:prstGeom prst="rect">
            <a:avLst/>
          </a:prstGeom>
          <a:ln w="19050">
            <a:solidFill>
              <a:schemeClr val="accent1"/>
            </a:solidFill>
          </a:ln>
        </p:spPr>
      </p:pic>
    </p:spTree>
    <p:extLst>
      <p:ext uri="{BB962C8B-B14F-4D97-AF65-F5344CB8AC3E}">
        <p14:creationId xmlns:p14="http://schemas.microsoft.com/office/powerpoint/2010/main" val="2853176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a:extLst>
              <a:ext uri="{FF2B5EF4-FFF2-40B4-BE49-F238E27FC236}">
                <a16:creationId xmlns:a16="http://schemas.microsoft.com/office/drawing/2014/main" id="{BFC18681-B1CD-4230-8B77-C2983C375177}"/>
              </a:ext>
            </a:extLst>
          </p:cNvPr>
          <p:cNvCxnSpPr/>
          <p:nvPr/>
        </p:nvCxnSpPr>
        <p:spPr>
          <a:xfrm>
            <a:off x="3945347" y="1"/>
            <a:ext cx="0" cy="68565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3F85666-B570-48F5-AC97-78759F124B94}"/>
              </a:ext>
            </a:extLst>
          </p:cNvPr>
          <p:cNvSpPr/>
          <p:nvPr/>
        </p:nvSpPr>
        <p:spPr>
          <a:xfrm>
            <a:off x="3877262" y="826733"/>
            <a:ext cx="147903" cy="147903"/>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mn-ea"/>
            </a:endParaRPr>
          </a:p>
        </p:txBody>
      </p:sp>
      <p:sp>
        <p:nvSpPr>
          <p:cNvPr id="20" name="椭圆 19">
            <a:extLst>
              <a:ext uri="{FF2B5EF4-FFF2-40B4-BE49-F238E27FC236}">
                <a16:creationId xmlns:a16="http://schemas.microsoft.com/office/drawing/2014/main" id="{6CB0B2B3-94AB-4F4D-9CC1-33605DCE968B}"/>
              </a:ext>
            </a:extLst>
          </p:cNvPr>
          <p:cNvSpPr/>
          <p:nvPr/>
        </p:nvSpPr>
        <p:spPr>
          <a:xfrm>
            <a:off x="3871397" y="2887074"/>
            <a:ext cx="147903" cy="147903"/>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mn-ea"/>
            </a:endParaRPr>
          </a:p>
        </p:txBody>
      </p:sp>
      <p:sp>
        <p:nvSpPr>
          <p:cNvPr id="21" name="椭圆 20">
            <a:extLst>
              <a:ext uri="{FF2B5EF4-FFF2-40B4-BE49-F238E27FC236}">
                <a16:creationId xmlns:a16="http://schemas.microsoft.com/office/drawing/2014/main" id="{AF1A559D-FA81-4E86-84B9-6A8307C71E1B}"/>
              </a:ext>
            </a:extLst>
          </p:cNvPr>
          <p:cNvSpPr/>
          <p:nvPr/>
        </p:nvSpPr>
        <p:spPr>
          <a:xfrm>
            <a:off x="3871397" y="4947417"/>
            <a:ext cx="147903" cy="147903"/>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mn-ea"/>
            </a:endParaRPr>
          </a:p>
        </p:txBody>
      </p:sp>
      <p:sp>
        <p:nvSpPr>
          <p:cNvPr id="53" name="TextBox 9">
            <a:extLst>
              <a:ext uri="{FF2B5EF4-FFF2-40B4-BE49-F238E27FC236}">
                <a16:creationId xmlns:a16="http://schemas.microsoft.com/office/drawing/2014/main" id="{1F8A9A03-F265-4575-BA36-6A7CD93DB548}"/>
              </a:ext>
            </a:extLst>
          </p:cNvPr>
          <p:cNvSpPr txBox="1"/>
          <p:nvPr/>
        </p:nvSpPr>
        <p:spPr>
          <a:xfrm>
            <a:off x="2493819" y="692696"/>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54" name="TextBox 10">
            <a:extLst>
              <a:ext uri="{FF2B5EF4-FFF2-40B4-BE49-F238E27FC236}">
                <a16:creationId xmlns:a16="http://schemas.microsoft.com/office/drawing/2014/main" id="{63ED8758-FAC6-4547-B2B7-323149F1D953}"/>
              </a:ext>
            </a:extLst>
          </p:cNvPr>
          <p:cNvSpPr txBox="1"/>
          <p:nvPr/>
        </p:nvSpPr>
        <p:spPr>
          <a:xfrm>
            <a:off x="4367809" y="692696"/>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55" name="TextBox 11">
            <a:extLst>
              <a:ext uri="{FF2B5EF4-FFF2-40B4-BE49-F238E27FC236}">
                <a16:creationId xmlns:a16="http://schemas.microsoft.com/office/drawing/2014/main" id="{7FB2862A-7E95-4220-8477-CC6E6881587C}"/>
              </a:ext>
            </a:extLst>
          </p:cNvPr>
          <p:cNvSpPr txBox="1"/>
          <p:nvPr/>
        </p:nvSpPr>
        <p:spPr>
          <a:xfrm>
            <a:off x="4367809" y="1089129"/>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p>
        </p:txBody>
      </p:sp>
      <p:sp>
        <p:nvSpPr>
          <p:cNvPr id="57" name="TextBox 9">
            <a:extLst>
              <a:ext uri="{FF2B5EF4-FFF2-40B4-BE49-F238E27FC236}">
                <a16:creationId xmlns:a16="http://schemas.microsoft.com/office/drawing/2014/main" id="{B2B09F3D-C5B2-4391-9C9B-68AA353EE645}"/>
              </a:ext>
            </a:extLst>
          </p:cNvPr>
          <p:cNvSpPr txBox="1"/>
          <p:nvPr/>
        </p:nvSpPr>
        <p:spPr>
          <a:xfrm>
            <a:off x="2493819" y="2765536"/>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58" name="TextBox 10">
            <a:extLst>
              <a:ext uri="{FF2B5EF4-FFF2-40B4-BE49-F238E27FC236}">
                <a16:creationId xmlns:a16="http://schemas.microsoft.com/office/drawing/2014/main" id="{0698D44A-9997-4C33-B0A8-2D7EA2676944}"/>
              </a:ext>
            </a:extLst>
          </p:cNvPr>
          <p:cNvSpPr txBox="1"/>
          <p:nvPr/>
        </p:nvSpPr>
        <p:spPr>
          <a:xfrm>
            <a:off x="4367809" y="2765536"/>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59" name="TextBox 11">
            <a:extLst>
              <a:ext uri="{FF2B5EF4-FFF2-40B4-BE49-F238E27FC236}">
                <a16:creationId xmlns:a16="http://schemas.microsoft.com/office/drawing/2014/main" id="{85634985-4876-4710-AF24-3498C2D07A81}"/>
              </a:ext>
            </a:extLst>
          </p:cNvPr>
          <p:cNvSpPr txBox="1"/>
          <p:nvPr/>
        </p:nvSpPr>
        <p:spPr>
          <a:xfrm>
            <a:off x="4367809" y="3161969"/>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p>
        </p:txBody>
      </p:sp>
      <p:sp>
        <p:nvSpPr>
          <p:cNvPr id="61" name="TextBox 9">
            <a:extLst>
              <a:ext uri="{FF2B5EF4-FFF2-40B4-BE49-F238E27FC236}">
                <a16:creationId xmlns:a16="http://schemas.microsoft.com/office/drawing/2014/main" id="{780BC1EA-90A0-4A2B-ABAA-A230DBDB64B0}"/>
              </a:ext>
            </a:extLst>
          </p:cNvPr>
          <p:cNvSpPr txBox="1"/>
          <p:nvPr/>
        </p:nvSpPr>
        <p:spPr>
          <a:xfrm>
            <a:off x="2493819" y="4828912"/>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62" name="TextBox 10">
            <a:extLst>
              <a:ext uri="{FF2B5EF4-FFF2-40B4-BE49-F238E27FC236}">
                <a16:creationId xmlns:a16="http://schemas.microsoft.com/office/drawing/2014/main" id="{75E749F2-3882-4A79-A05A-FE4BB553E6EB}"/>
              </a:ext>
            </a:extLst>
          </p:cNvPr>
          <p:cNvSpPr txBox="1"/>
          <p:nvPr/>
        </p:nvSpPr>
        <p:spPr>
          <a:xfrm>
            <a:off x="4367809" y="4828912"/>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63" name="TextBox 11">
            <a:extLst>
              <a:ext uri="{FF2B5EF4-FFF2-40B4-BE49-F238E27FC236}">
                <a16:creationId xmlns:a16="http://schemas.microsoft.com/office/drawing/2014/main" id="{71B5949F-2549-462D-9EF6-A9ECEB9C08C8}"/>
              </a:ext>
            </a:extLst>
          </p:cNvPr>
          <p:cNvSpPr txBox="1"/>
          <p:nvPr/>
        </p:nvSpPr>
        <p:spPr>
          <a:xfrm>
            <a:off x="4367809" y="5225345"/>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p>
        </p:txBody>
      </p:sp>
      <p:pic>
        <p:nvPicPr>
          <p:cNvPr id="11" name="图片 10">
            <a:extLst>
              <a:ext uri="{FF2B5EF4-FFF2-40B4-BE49-F238E27FC236}">
                <a16:creationId xmlns:a16="http://schemas.microsoft.com/office/drawing/2014/main" id="{6CB3FD46-7CEA-408C-925F-FE692EE856F6}"/>
              </a:ext>
            </a:extLst>
          </p:cNvPr>
          <p:cNvPicPr>
            <a:picLocks noChangeAspect="1"/>
          </p:cNvPicPr>
          <p:nvPr/>
        </p:nvPicPr>
        <p:blipFill rotWithShape="1">
          <a:blip r:embed="rId3">
            <a:extLst>
              <a:ext uri="{28A0092B-C50C-407E-A947-70E740481C1C}">
                <a14:useLocalDpi xmlns:a14="http://schemas.microsoft.com/office/drawing/2010/main" val="0"/>
              </a:ext>
            </a:extLst>
          </a:blip>
          <a:srcRect t="7505" b="7505"/>
          <a:stretch/>
        </p:blipFill>
        <p:spPr>
          <a:xfrm>
            <a:off x="8696785" y="683137"/>
            <a:ext cx="2875883" cy="1617683"/>
          </a:xfrm>
          <a:prstGeom prst="rect">
            <a:avLst/>
          </a:prstGeom>
          <a:ln w="19050">
            <a:solidFill>
              <a:schemeClr val="accent1"/>
            </a:solidFill>
          </a:ln>
        </p:spPr>
      </p:pic>
      <p:pic>
        <p:nvPicPr>
          <p:cNvPr id="30" name="图片 29">
            <a:extLst>
              <a:ext uri="{FF2B5EF4-FFF2-40B4-BE49-F238E27FC236}">
                <a16:creationId xmlns:a16="http://schemas.microsoft.com/office/drawing/2014/main" id="{25C02A99-121A-4914-AEBD-D4D266FF2026}"/>
              </a:ext>
            </a:extLst>
          </p:cNvPr>
          <p:cNvPicPr>
            <a:picLocks noChangeAspect="1"/>
          </p:cNvPicPr>
          <p:nvPr/>
        </p:nvPicPr>
        <p:blipFill rotWithShape="1">
          <a:blip r:embed="rId4">
            <a:extLst>
              <a:ext uri="{28A0092B-C50C-407E-A947-70E740481C1C}">
                <a14:useLocalDpi xmlns:a14="http://schemas.microsoft.com/office/drawing/2010/main" val="0"/>
              </a:ext>
            </a:extLst>
          </a:blip>
          <a:srcRect t="7505" b="7505"/>
          <a:stretch/>
        </p:blipFill>
        <p:spPr>
          <a:xfrm>
            <a:off x="8688297" y="2756512"/>
            <a:ext cx="2888651" cy="1624867"/>
          </a:xfrm>
          <a:prstGeom prst="rect">
            <a:avLst/>
          </a:prstGeom>
          <a:ln w="19050">
            <a:solidFill>
              <a:schemeClr val="accent1"/>
            </a:solidFill>
          </a:ln>
        </p:spPr>
      </p:pic>
      <p:pic>
        <p:nvPicPr>
          <p:cNvPr id="31" name="图片 30">
            <a:extLst>
              <a:ext uri="{FF2B5EF4-FFF2-40B4-BE49-F238E27FC236}">
                <a16:creationId xmlns:a16="http://schemas.microsoft.com/office/drawing/2014/main" id="{F44B7292-35E7-40DF-A97C-B1C065828742}"/>
              </a:ext>
            </a:extLst>
          </p:cNvPr>
          <p:cNvPicPr>
            <a:picLocks noChangeAspect="1"/>
          </p:cNvPicPr>
          <p:nvPr/>
        </p:nvPicPr>
        <p:blipFill rotWithShape="1">
          <a:blip r:embed="rId5">
            <a:extLst>
              <a:ext uri="{28A0092B-C50C-407E-A947-70E740481C1C}">
                <a14:useLocalDpi xmlns:a14="http://schemas.microsoft.com/office/drawing/2010/main" val="0"/>
              </a:ext>
            </a:extLst>
          </a:blip>
          <a:srcRect t="7505" b="7505"/>
          <a:stretch/>
        </p:blipFill>
        <p:spPr>
          <a:xfrm>
            <a:off x="8696785" y="4809184"/>
            <a:ext cx="2901907" cy="1632323"/>
          </a:xfrm>
          <a:prstGeom prst="rect">
            <a:avLst/>
          </a:prstGeom>
          <a:ln w="19050">
            <a:solidFill>
              <a:schemeClr val="accent1"/>
            </a:solidFill>
          </a:ln>
        </p:spPr>
      </p:pic>
    </p:spTree>
    <p:extLst>
      <p:ext uri="{BB962C8B-B14F-4D97-AF65-F5344CB8AC3E}">
        <p14:creationId xmlns:p14="http://schemas.microsoft.com/office/powerpoint/2010/main" val="66511922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CE1B5D0-19E0-46C4-B61A-88C5B7B20329}"/>
              </a:ext>
            </a:extLst>
          </p:cNvPr>
          <p:cNvSpPr/>
          <p:nvPr/>
        </p:nvSpPr>
        <p:spPr>
          <a:xfrm>
            <a:off x="5884515" y="6598789"/>
            <a:ext cx="1248139" cy="2592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Calibri"/>
              <a:ea typeface="宋体" panose="02010600030101010101" pitchFamily="2" charset="-122"/>
            </a:endParaRPr>
          </a:p>
        </p:txBody>
      </p:sp>
      <p:sp>
        <p:nvSpPr>
          <p:cNvPr id="6" name="TextBox 9">
            <a:extLst>
              <a:ext uri="{FF2B5EF4-FFF2-40B4-BE49-F238E27FC236}">
                <a16:creationId xmlns:a16="http://schemas.microsoft.com/office/drawing/2014/main" id="{BB58AF92-1D45-4A82-B5C0-C7E38F7CE7B9}"/>
              </a:ext>
            </a:extLst>
          </p:cNvPr>
          <p:cNvSpPr txBox="1"/>
          <p:nvPr/>
        </p:nvSpPr>
        <p:spPr>
          <a:xfrm>
            <a:off x="2493817" y="718863"/>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7" name="TextBox 10">
            <a:extLst>
              <a:ext uri="{FF2B5EF4-FFF2-40B4-BE49-F238E27FC236}">
                <a16:creationId xmlns:a16="http://schemas.microsoft.com/office/drawing/2014/main" id="{7F63FFB8-5DAA-4228-9CE8-4A9F4BBE07DE}"/>
              </a:ext>
            </a:extLst>
          </p:cNvPr>
          <p:cNvSpPr txBox="1"/>
          <p:nvPr/>
        </p:nvSpPr>
        <p:spPr>
          <a:xfrm>
            <a:off x="4367809" y="718863"/>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8" name="TextBox 11">
            <a:extLst>
              <a:ext uri="{FF2B5EF4-FFF2-40B4-BE49-F238E27FC236}">
                <a16:creationId xmlns:a16="http://schemas.microsoft.com/office/drawing/2014/main" id="{166E86A9-C8BF-488F-894A-9A8D9E4240E6}"/>
              </a:ext>
            </a:extLst>
          </p:cNvPr>
          <p:cNvSpPr txBox="1"/>
          <p:nvPr/>
        </p:nvSpPr>
        <p:spPr>
          <a:xfrm>
            <a:off x="4367809" y="1115296"/>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endParaRPr lang="zh-CN" altLang="en-US" sz="1600" dirty="0">
              <a:solidFill>
                <a:prstClr val="black">
                  <a:lumMod val="75000"/>
                  <a:lumOff val="25000"/>
                </a:prstClr>
              </a:solidFill>
              <a:latin typeface="+mn-ea"/>
            </a:endParaRPr>
          </a:p>
        </p:txBody>
      </p:sp>
      <p:sp>
        <p:nvSpPr>
          <p:cNvPr id="11" name="TextBox 9">
            <a:extLst>
              <a:ext uri="{FF2B5EF4-FFF2-40B4-BE49-F238E27FC236}">
                <a16:creationId xmlns:a16="http://schemas.microsoft.com/office/drawing/2014/main" id="{5AB1622E-0577-4C65-A48F-EE23D51D1122}"/>
              </a:ext>
            </a:extLst>
          </p:cNvPr>
          <p:cNvSpPr txBox="1"/>
          <p:nvPr/>
        </p:nvSpPr>
        <p:spPr>
          <a:xfrm>
            <a:off x="2493817" y="3113700"/>
            <a:ext cx="1182835" cy="415498"/>
          </a:xfrm>
          <a:prstGeom prst="rect">
            <a:avLst/>
          </a:prstGeom>
          <a:noFill/>
        </p:spPr>
        <p:txBody>
          <a:bodyPr wrap="square" lIns="0" tIns="0" rtlCol="0">
            <a:spAutoFit/>
          </a:bodyPr>
          <a:lstStyle/>
          <a:p>
            <a:pPr algn="just" defTabSz="1219140">
              <a:defRPr/>
            </a:pPr>
            <a:r>
              <a:rPr lang="en-US" altLang="zh-CN" sz="2400" dirty="0">
                <a:solidFill>
                  <a:prstClr val="black">
                    <a:lumMod val="85000"/>
                    <a:lumOff val="15000"/>
                  </a:prstClr>
                </a:solidFill>
                <a:latin typeface="+mn-ea"/>
              </a:rPr>
              <a:t>2017.9</a:t>
            </a:r>
            <a:endParaRPr lang="zh-CN" altLang="en-US" sz="2400" dirty="0">
              <a:solidFill>
                <a:prstClr val="black">
                  <a:lumMod val="85000"/>
                  <a:lumOff val="15000"/>
                </a:prstClr>
              </a:solidFill>
              <a:latin typeface="+mn-ea"/>
            </a:endParaRPr>
          </a:p>
        </p:txBody>
      </p:sp>
      <p:sp>
        <p:nvSpPr>
          <p:cNvPr id="12" name="TextBox 10">
            <a:extLst>
              <a:ext uri="{FF2B5EF4-FFF2-40B4-BE49-F238E27FC236}">
                <a16:creationId xmlns:a16="http://schemas.microsoft.com/office/drawing/2014/main" id="{AE0DD38A-A29B-4BA3-A2B3-B352F4805732}"/>
              </a:ext>
            </a:extLst>
          </p:cNvPr>
          <p:cNvSpPr txBox="1"/>
          <p:nvPr/>
        </p:nvSpPr>
        <p:spPr>
          <a:xfrm>
            <a:off x="4367809" y="3113700"/>
            <a:ext cx="2112235" cy="415498"/>
          </a:xfrm>
          <a:prstGeom prst="rect">
            <a:avLst/>
          </a:prstGeom>
          <a:noFill/>
        </p:spPr>
        <p:txBody>
          <a:bodyPr wrap="square" lIns="0" tIns="0" rtlCol="0">
            <a:spAutoFit/>
          </a:bodyPr>
          <a:lstStyle/>
          <a:p>
            <a:pPr algn="just" defTabSz="1219140">
              <a:defRPr/>
            </a:pPr>
            <a:r>
              <a:rPr lang="zh-CN" altLang="en-US" sz="2400" dirty="0">
                <a:solidFill>
                  <a:prstClr val="black">
                    <a:lumMod val="85000"/>
                    <a:lumOff val="15000"/>
                  </a:prstClr>
                </a:solidFill>
                <a:latin typeface="+mn-ea"/>
              </a:rPr>
              <a:t>请输入小标题</a:t>
            </a:r>
          </a:p>
        </p:txBody>
      </p:sp>
      <p:sp>
        <p:nvSpPr>
          <p:cNvPr id="13" name="TextBox 11">
            <a:extLst>
              <a:ext uri="{FF2B5EF4-FFF2-40B4-BE49-F238E27FC236}">
                <a16:creationId xmlns:a16="http://schemas.microsoft.com/office/drawing/2014/main" id="{F9BCC99F-8C0F-4012-9E7F-7FEDB5E3EB8C}"/>
              </a:ext>
            </a:extLst>
          </p:cNvPr>
          <p:cNvSpPr txBox="1"/>
          <p:nvPr/>
        </p:nvSpPr>
        <p:spPr>
          <a:xfrm>
            <a:off x="4367809" y="3510133"/>
            <a:ext cx="3840427" cy="1294585"/>
          </a:xfrm>
          <a:prstGeom prst="rect">
            <a:avLst/>
          </a:prstGeom>
          <a:noFill/>
        </p:spPr>
        <p:txBody>
          <a:bodyPr wrap="square" lIns="0" rtlCol="0">
            <a:spAutoFit/>
          </a:bodyPr>
          <a:lstStyle/>
          <a:p>
            <a:pPr algn="just" defTabSz="1219140">
              <a:lnSpc>
                <a:spcPct val="150000"/>
              </a:lnSpc>
              <a:defRPr/>
            </a:pPr>
            <a:r>
              <a:rPr lang="zh-CN" altLang="en-US" dirty="0">
                <a:solidFill>
                  <a:prstClr val="black">
                    <a:lumMod val="75000"/>
                    <a:lumOff val="25000"/>
                  </a:prstClr>
                </a:solidFill>
                <a:latin typeface="+mn-ea"/>
              </a:rPr>
              <a:t>请在这里输入文字请在这里输入文字请在这里输入文字请在这里输入文字请在这里输入文字请在这里输入文字</a:t>
            </a:r>
          </a:p>
        </p:txBody>
      </p:sp>
      <p:sp>
        <p:nvSpPr>
          <p:cNvPr id="15" name="任意多边形 4">
            <a:extLst>
              <a:ext uri="{FF2B5EF4-FFF2-40B4-BE49-F238E27FC236}">
                <a16:creationId xmlns:a16="http://schemas.microsoft.com/office/drawing/2014/main" id="{6828293B-79F2-4D62-BC58-16F364F33F2C}"/>
              </a:ext>
            </a:extLst>
          </p:cNvPr>
          <p:cNvSpPr/>
          <p:nvPr/>
        </p:nvSpPr>
        <p:spPr>
          <a:xfrm flipH="1" flipV="1">
            <a:off x="3935413" y="0"/>
            <a:ext cx="3197241" cy="5789464"/>
          </a:xfrm>
          <a:custGeom>
            <a:avLst/>
            <a:gdLst>
              <a:gd name="connsiteX0" fmla="*/ 0 w 2423886"/>
              <a:gd name="connsiteY0" fmla="*/ 0 h 3556000"/>
              <a:gd name="connsiteX1" fmla="*/ 2409372 w 2423886"/>
              <a:gd name="connsiteY1" fmla="*/ 0 h 3556000"/>
              <a:gd name="connsiteX2" fmla="*/ 2423886 w 2423886"/>
              <a:gd name="connsiteY2" fmla="*/ 3439886 h 3556000"/>
              <a:gd name="connsiteX3" fmla="*/ 2423886 w 2423886"/>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2423886" h="3556000">
                <a:moveTo>
                  <a:pt x="0" y="0"/>
                </a:moveTo>
                <a:lnTo>
                  <a:pt x="2409372" y="0"/>
                </a:lnTo>
                <a:lnTo>
                  <a:pt x="2423886" y="3439886"/>
                </a:lnTo>
                <a:lnTo>
                  <a:pt x="2423886" y="3556000"/>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defRPr/>
            </a:pPr>
            <a:endParaRPr lang="zh-CN" altLang="en-US" sz="2400">
              <a:solidFill>
                <a:prstClr val="black"/>
              </a:solidFill>
              <a:latin typeface="Calibri"/>
              <a:ea typeface="宋体" panose="02010600030101010101" pitchFamily="2" charset="-122"/>
            </a:endParaRPr>
          </a:p>
        </p:txBody>
      </p:sp>
      <p:sp>
        <p:nvSpPr>
          <p:cNvPr id="16" name="椭圆 15">
            <a:extLst>
              <a:ext uri="{FF2B5EF4-FFF2-40B4-BE49-F238E27FC236}">
                <a16:creationId xmlns:a16="http://schemas.microsoft.com/office/drawing/2014/main" id="{1AC129D2-A2E7-4231-9570-EEFFD690B4D2}"/>
              </a:ext>
            </a:extLst>
          </p:cNvPr>
          <p:cNvSpPr/>
          <p:nvPr/>
        </p:nvSpPr>
        <p:spPr>
          <a:xfrm flipH="1" flipV="1">
            <a:off x="3879618" y="3281165"/>
            <a:ext cx="146319" cy="147836"/>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Calibri"/>
              <a:ea typeface="宋体" panose="02010600030101010101" pitchFamily="2" charset="-122"/>
            </a:endParaRPr>
          </a:p>
        </p:txBody>
      </p:sp>
      <p:sp>
        <p:nvSpPr>
          <p:cNvPr id="17" name="椭圆 16">
            <a:extLst>
              <a:ext uri="{FF2B5EF4-FFF2-40B4-BE49-F238E27FC236}">
                <a16:creationId xmlns:a16="http://schemas.microsoft.com/office/drawing/2014/main" id="{E72F2826-2E54-433D-BF45-868CFEABCA55}"/>
              </a:ext>
            </a:extLst>
          </p:cNvPr>
          <p:cNvSpPr/>
          <p:nvPr/>
        </p:nvSpPr>
        <p:spPr>
          <a:xfrm flipH="1" flipV="1">
            <a:off x="3872906" y="824085"/>
            <a:ext cx="146319" cy="147836"/>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40">
              <a:defRPr/>
            </a:pPr>
            <a:endParaRPr lang="zh-CN" altLang="en-US" sz="2400">
              <a:solidFill>
                <a:prstClr val="white"/>
              </a:solidFill>
              <a:latin typeface="Calibri"/>
              <a:ea typeface="宋体" panose="02010600030101010101" pitchFamily="2" charset="-122"/>
            </a:endParaRPr>
          </a:p>
        </p:txBody>
      </p:sp>
      <p:pic>
        <p:nvPicPr>
          <p:cNvPr id="21" name="图片 20">
            <a:extLst>
              <a:ext uri="{FF2B5EF4-FFF2-40B4-BE49-F238E27FC236}">
                <a16:creationId xmlns:a16="http://schemas.microsoft.com/office/drawing/2014/main" id="{57A43099-207D-4FDD-AF22-83F1F0D0109F}"/>
              </a:ext>
            </a:extLst>
          </p:cNvPr>
          <p:cNvPicPr>
            <a:picLocks noChangeAspect="1"/>
          </p:cNvPicPr>
          <p:nvPr/>
        </p:nvPicPr>
        <p:blipFill rotWithShape="1">
          <a:blip r:embed="rId3"/>
          <a:srcRect/>
          <a:stretch/>
        </p:blipFill>
        <p:spPr>
          <a:xfrm>
            <a:off x="8688289" y="718862"/>
            <a:ext cx="2892868" cy="1627239"/>
          </a:xfrm>
          <a:prstGeom prst="rect">
            <a:avLst/>
          </a:prstGeom>
          <a:ln w="19050">
            <a:solidFill>
              <a:schemeClr val="accent1"/>
            </a:solidFill>
          </a:ln>
        </p:spPr>
      </p:pic>
      <p:pic>
        <p:nvPicPr>
          <p:cNvPr id="22" name="图片 21">
            <a:extLst>
              <a:ext uri="{FF2B5EF4-FFF2-40B4-BE49-F238E27FC236}">
                <a16:creationId xmlns:a16="http://schemas.microsoft.com/office/drawing/2014/main" id="{396C843F-9D16-4685-B813-9D3761A97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4072" y="3108615"/>
            <a:ext cx="2892867" cy="1627239"/>
          </a:xfrm>
          <a:prstGeom prst="rect">
            <a:avLst/>
          </a:prstGeom>
          <a:ln w="19050">
            <a:solidFill>
              <a:schemeClr val="accent1"/>
            </a:solidFill>
          </a:ln>
        </p:spPr>
      </p:pic>
    </p:spTree>
    <p:extLst>
      <p:ext uri="{BB962C8B-B14F-4D97-AF65-F5344CB8AC3E}">
        <p14:creationId xmlns:p14="http://schemas.microsoft.com/office/powerpoint/2010/main" val="115723927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B94C6C0-8DE6-4E10-ABDF-E1E56295A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94FA000-B4E8-4F23-8B5A-355E7E1EDF92}"/>
              </a:ext>
            </a:extLst>
          </p:cNvPr>
          <p:cNvSpPr/>
          <p:nvPr/>
        </p:nvSpPr>
        <p:spPr>
          <a:xfrm>
            <a:off x="0" y="0"/>
            <a:ext cx="12192000" cy="6858000"/>
          </a:xfrm>
          <a:prstGeom prst="rect">
            <a:avLst/>
          </a:prstGeom>
          <a:gradFill flip="none" rotWithShape="1">
            <a:gsLst>
              <a:gs pos="66000">
                <a:schemeClr val="accent1">
                  <a:alpha val="85000"/>
                </a:schemeClr>
              </a:gs>
              <a:gs pos="0">
                <a:schemeClr val="accent1">
                  <a:alpha val="90000"/>
                </a:schemeClr>
              </a:gs>
              <a:gs pos="100000">
                <a:schemeClr val="accent4">
                  <a:alpha val="90000"/>
                </a:schemeClr>
              </a:gs>
            </a:gsLst>
            <a:lin ang="54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E8664474-AB28-44C4-A769-D88BD7AA47C6}"/>
              </a:ext>
            </a:extLst>
          </p:cNvPr>
          <p:cNvPicPr>
            <a:picLocks noChangeAspect="1"/>
          </p:cNvPicPr>
          <p:nvPr/>
        </p:nvPicPr>
        <p:blipFill>
          <a:blip r:embed="rId4"/>
          <a:stretch>
            <a:fillRect/>
          </a:stretch>
        </p:blipFill>
        <p:spPr>
          <a:xfrm>
            <a:off x="2745958" y="1628800"/>
            <a:ext cx="6700085" cy="1194920"/>
          </a:xfrm>
          <a:prstGeom prst="rect">
            <a:avLst/>
          </a:prstGeom>
        </p:spPr>
      </p:pic>
      <p:grpSp>
        <p:nvGrpSpPr>
          <p:cNvPr id="27" name="组合 26">
            <a:extLst>
              <a:ext uri="{FF2B5EF4-FFF2-40B4-BE49-F238E27FC236}">
                <a16:creationId xmlns:a16="http://schemas.microsoft.com/office/drawing/2014/main" id="{03469783-E049-4F8C-BA1E-6A0026E8E550}"/>
              </a:ext>
            </a:extLst>
          </p:cNvPr>
          <p:cNvGrpSpPr/>
          <p:nvPr/>
        </p:nvGrpSpPr>
        <p:grpSpPr>
          <a:xfrm>
            <a:off x="1991544" y="5433974"/>
            <a:ext cx="8357619" cy="400110"/>
            <a:chOff x="1919536" y="4881843"/>
            <a:chExt cx="8357618" cy="400109"/>
          </a:xfrm>
        </p:grpSpPr>
        <p:sp>
          <p:nvSpPr>
            <p:cNvPr id="28" name="文本框 27">
              <a:extLst>
                <a:ext uri="{FF2B5EF4-FFF2-40B4-BE49-F238E27FC236}">
                  <a16:creationId xmlns:a16="http://schemas.microsoft.com/office/drawing/2014/main" id="{78FC7C75-4A4D-466B-B8D1-CBA8709C7315}"/>
                </a:ext>
              </a:extLst>
            </p:cNvPr>
            <p:cNvSpPr txBox="1"/>
            <p:nvPr/>
          </p:nvSpPr>
          <p:spPr>
            <a:xfrm>
              <a:off x="1919536" y="4881843"/>
              <a:ext cx="8357618" cy="400109"/>
            </a:xfrm>
            <a:prstGeom prst="rect">
              <a:avLst/>
            </a:prstGeom>
            <a:noFill/>
          </p:spPr>
          <p:txBody>
            <a:bodyPr wrap="square" rtlCol="0">
              <a:spAutoFit/>
            </a:bodyPr>
            <a:lstStyle/>
            <a:p>
              <a:pPr algn="ctr"/>
              <a:r>
                <a:rPr lang="en-US" altLang="zh-CN" sz="2000" dirty="0">
                  <a:solidFill>
                    <a:schemeClr val="bg1"/>
                  </a:solidFill>
                </a:rPr>
                <a:t>Designed By AmosWu</a:t>
              </a:r>
              <a:endParaRPr lang="zh-CN" altLang="en-US" sz="2000" dirty="0">
                <a:solidFill>
                  <a:schemeClr val="bg1"/>
                </a:solidFill>
              </a:endParaRPr>
            </a:p>
          </p:txBody>
        </p:sp>
        <p:cxnSp>
          <p:nvCxnSpPr>
            <p:cNvPr id="29" name="直接连接符 28">
              <a:extLst>
                <a:ext uri="{FF2B5EF4-FFF2-40B4-BE49-F238E27FC236}">
                  <a16:creationId xmlns:a16="http://schemas.microsoft.com/office/drawing/2014/main" id="{9E53E820-F05E-4855-AC7D-4869603FC3DB}"/>
                </a:ext>
              </a:extLst>
            </p:cNvPr>
            <p:cNvCxnSpPr>
              <a:cxnSpLocks/>
            </p:cNvCxnSpPr>
            <p:nvPr/>
          </p:nvCxnSpPr>
          <p:spPr>
            <a:xfrm>
              <a:off x="3359696" y="5097286"/>
              <a:ext cx="1119758" cy="0"/>
            </a:xfrm>
            <a:prstGeom prst="line">
              <a:avLst/>
            </a:prstGeom>
            <a:ln w="19050" cap="rnd">
              <a:gradFill flip="none" rotWithShape="1">
                <a:gsLst>
                  <a:gs pos="0">
                    <a:schemeClr val="bg1">
                      <a:alpha val="50000"/>
                      <a:lumMod val="40000"/>
                      <a:lumOff val="60000"/>
                    </a:schemeClr>
                  </a:gs>
                  <a:gs pos="50000">
                    <a:schemeClr val="bg1">
                      <a:alpha val="80000"/>
                      <a:lumMod val="40000"/>
                      <a:lumOff val="60000"/>
                    </a:schemeClr>
                  </a:gs>
                  <a:gs pos="100000">
                    <a:schemeClr val="bg1">
                      <a:lumMod val="40000"/>
                      <a:lumOff val="60000"/>
                    </a:schemeClr>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1C455D3-D987-4C19-8BF1-3C6BA50CF4D6}"/>
                </a:ext>
              </a:extLst>
            </p:cNvPr>
            <p:cNvCxnSpPr>
              <a:cxnSpLocks/>
            </p:cNvCxnSpPr>
            <p:nvPr/>
          </p:nvCxnSpPr>
          <p:spPr>
            <a:xfrm flipH="1">
              <a:off x="7680176" y="5097286"/>
              <a:ext cx="1119758" cy="0"/>
            </a:xfrm>
            <a:prstGeom prst="line">
              <a:avLst/>
            </a:prstGeom>
            <a:ln w="19050" cap="rnd">
              <a:gradFill flip="none" rotWithShape="1">
                <a:gsLst>
                  <a:gs pos="0">
                    <a:schemeClr val="bg1">
                      <a:alpha val="50000"/>
                      <a:lumMod val="40000"/>
                      <a:lumOff val="60000"/>
                    </a:schemeClr>
                  </a:gs>
                  <a:gs pos="50000">
                    <a:schemeClr val="bg1">
                      <a:alpha val="80000"/>
                      <a:lumMod val="40000"/>
                      <a:lumOff val="60000"/>
                    </a:schemeClr>
                  </a:gs>
                  <a:gs pos="100000">
                    <a:schemeClr val="bg1">
                      <a:lumMod val="40000"/>
                      <a:lumOff val="60000"/>
                    </a:schemeClr>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4573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9241FF2-3A5A-4DA4-84CE-9CFDC37EB274}"/>
              </a:ext>
            </a:extLst>
          </p:cNvPr>
          <p:cNvPicPr>
            <a:picLocks noChangeAspect="1"/>
          </p:cNvPicPr>
          <p:nvPr/>
        </p:nvPicPr>
        <p:blipFill rotWithShape="1">
          <a:blip r:embed="rId3">
            <a:extLst>
              <a:ext uri="{28A0092B-C50C-407E-A947-70E740481C1C}">
                <a14:useLocalDpi xmlns:a14="http://schemas.microsoft.com/office/drawing/2010/main" val="0"/>
              </a:ext>
            </a:extLst>
          </a:blip>
          <a:srcRect l="10658" t="13119" r="6177"/>
          <a:stretch/>
        </p:blipFill>
        <p:spPr>
          <a:xfrm>
            <a:off x="0" y="0"/>
            <a:ext cx="12192000" cy="6858000"/>
          </a:xfrm>
          <a:prstGeom prst="rect">
            <a:avLst/>
          </a:prstGeom>
        </p:spPr>
      </p:pic>
      <p:sp>
        <p:nvSpPr>
          <p:cNvPr id="10" name="矩形 9">
            <a:extLst>
              <a:ext uri="{FF2B5EF4-FFF2-40B4-BE49-F238E27FC236}">
                <a16:creationId xmlns:a16="http://schemas.microsoft.com/office/drawing/2014/main" id="{D3363D80-5101-4957-9C31-FC08CFFB30F8}"/>
              </a:ext>
            </a:extLst>
          </p:cNvPr>
          <p:cNvSpPr/>
          <p:nvPr/>
        </p:nvSpPr>
        <p:spPr>
          <a:xfrm>
            <a:off x="0" y="0"/>
            <a:ext cx="12192000" cy="6858000"/>
          </a:xfrm>
          <a:prstGeom prst="rect">
            <a:avLst/>
          </a:prstGeom>
          <a:solidFill>
            <a:schemeClr val="accent1">
              <a:alpha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0002CD0D-B864-497C-B214-397924BDD75A}"/>
              </a:ext>
            </a:extLst>
          </p:cNvPr>
          <p:cNvGrpSpPr/>
          <p:nvPr/>
        </p:nvGrpSpPr>
        <p:grpSpPr>
          <a:xfrm>
            <a:off x="3220454" y="912203"/>
            <a:ext cx="5749567" cy="2516798"/>
            <a:chOff x="3220452" y="1412776"/>
            <a:chExt cx="5749567" cy="2516797"/>
          </a:xfrm>
        </p:grpSpPr>
        <p:grpSp>
          <p:nvGrpSpPr>
            <p:cNvPr id="12" name="组合 11">
              <a:extLst>
                <a:ext uri="{FF2B5EF4-FFF2-40B4-BE49-F238E27FC236}">
                  <a16:creationId xmlns:a16="http://schemas.microsoft.com/office/drawing/2014/main" id="{EC898DE6-98C0-449B-BEE2-40C7FF5B9551}"/>
                </a:ext>
              </a:extLst>
            </p:cNvPr>
            <p:cNvGrpSpPr/>
            <p:nvPr/>
          </p:nvGrpSpPr>
          <p:grpSpPr>
            <a:xfrm>
              <a:off x="5519218" y="1412776"/>
              <a:ext cx="1153564" cy="1015663"/>
              <a:chOff x="1184113" y="4050357"/>
              <a:chExt cx="663415" cy="584109"/>
            </a:xfrm>
          </p:grpSpPr>
          <p:sp>
            <p:nvSpPr>
              <p:cNvPr id="14" name="文本框 13">
                <a:extLst>
                  <a:ext uri="{FF2B5EF4-FFF2-40B4-BE49-F238E27FC236}">
                    <a16:creationId xmlns:a16="http://schemas.microsoft.com/office/drawing/2014/main" id="{55E0C7E1-BD8E-4D66-8D0D-68138F123375}"/>
                  </a:ext>
                </a:extLst>
              </p:cNvPr>
              <p:cNvSpPr txBox="1"/>
              <p:nvPr/>
            </p:nvSpPr>
            <p:spPr>
              <a:xfrm>
                <a:off x="1184113" y="4050357"/>
                <a:ext cx="663415" cy="584109"/>
              </a:xfrm>
              <a:prstGeom prst="rect">
                <a:avLst/>
              </a:prstGeom>
              <a:noFill/>
            </p:spPr>
            <p:txBody>
              <a:bodyPr wrap="square" lIns="0" rtlCol="0">
                <a:spAutoFit/>
              </a:bodyPr>
              <a:lstStyle/>
              <a:p>
                <a:pPr algn="l"/>
                <a:r>
                  <a:rPr lang="en-US" altLang="zh-CN" sz="6000" dirty="0">
                    <a:solidFill>
                      <a:schemeClr val="bg1"/>
                    </a:solidFill>
                    <a:latin typeface="Arial" panose="020B0604020202020204" pitchFamily="34" charset="0"/>
                    <a:ea typeface="微软简" pitchFamily="2" charset="-122"/>
                    <a:cs typeface="Arial" panose="020B0604020202020204" pitchFamily="34" charset="0"/>
                  </a:rPr>
                  <a:t>01</a:t>
                </a:r>
                <a:endParaRPr lang="zh-CN" altLang="en-US" sz="6000" dirty="0">
                  <a:solidFill>
                    <a:schemeClr val="bg1"/>
                  </a:solidFill>
                  <a:latin typeface="Arial" panose="020B0604020202020204" pitchFamily="34" charset="0"/>
                  <a:ea typeface="微软简" pitchFamily="2" charset="-122"/>
                  <a:cs typeface="Arial" panose="020B0604020202020204" pitchFamily="34" charset="0"/>
                </a:endParaRPr>
              </a:p>
            </p:txBody>
          </p:sp>
          <p:cxnSp>
            <p:nvCxnSpPr>
              <p:cNvPr id="15" name="直连接符">
                <a:extLst>
                  <a:ext uri="{FF2B5EF4-FFF2-40B4-BE49-F238E27FC236}">
                    <a16:creationId xmlns:a16="http://schemas.microsoft.com/office/drawing/2014/main" id="{5BAE523D-6E6E-4A6D-8672-882540347A1F}"/>
                  </a:ext>
                </a:extLst>
              </p:cNvPr>
              <p:cNvCxnSpPr/>
              <p:nvPr/>
            </p:nvCxnSpPr>
            <p:spPr bwMode="auto">
              <a:xfrm flipH="1">
                <a:off x="1515820" y="4357682"/>
                <a:ext cx="240312" cy="2310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5D39DCC7-1B0F-443A-8277-DD3D3AC1093F}"/>
                </a:ext>
              </a:extLst>
            </p:cNvPr>
            <p:cNvSpPr txBox="1"/>
            <p:nvPr/>
          </p:nvSpPr>
          <p:spPr>
            <a:xfrm>
              <a:off x="3251684" y="2636912"/>
              <a:ext cx="5688632" cy="923330"/>
            </a:xfrm>
            <a:prstGeom prst="rect">
              <a:avLst/>
            </a:prstGeom>
            <a:noFill/>
          </p:spPr>
          <p:txBody>
            <a:bodyPr wrap="square" lIns="0" rtlCol="0">
              <a:spAutoFit/>
            </a:bodyPr>
            <a:lstStyle/>
            <a:p>
              <a:pPr algn="ctr"/>
              <a:r>
                <a:rPr lang="zh-CN" altLang="en-US" sz="5400" dirty="0">
                  <a:solidFill>
                    <a:schemeClr val="bg1"/>
                  </a:solidFill>
                  <a:latin typeface="+mj-ea"/>
                  <a:ea typeface="微软简" pitchFamily="2" charset="-122"/>
                </a:rPr>
                <a:t>请输入你的小标题</a:t>
              </a:r>
            </a:p>
          </p:txBody>
        </p:sp>
        <p:sp>
          <p:nvSpPr>
            <p:cNvPr id="18" name="文本框 17">
              <a:extLst>
                <a:ext uri="{FF2B5EF4-FFF2-40B4-BE49-F238E27FC236}">
                  <a16:creationId xmlns:a16="http://schemas.microsoft.com/office/drawing/2014/main" id="{162C970C-24D3-495B-94AF-ADF336E90CA0}"/>
                </a:ext>
              </a:extLst>
            </p:cNvPr>
            <p:cNvSpPr txBox="1"/>
            <p:nvPr/>
          </p:nvSpPr>
          <p:spPr>
            <a:xfrm>
              <a:off x="3220452" y="3560241"/>
              <a:ext cx="5749567" cy="369332"/>
            </a:xfrm>
            <a:prstGeom prst="rect">
              <a:avLst/>
            </a:prstGeom>
            <a:noFill/>
          </p:spPr>
          <p:txBody>
            <a:bodyPr wrap="square" rtlCol="0">
              <a:spAutoFit/>
            </a:bodyPr>
            <a:lstStyle/>
            <a:p>
              <a:pPr lvl="0" algn="ctr">
                <a:defRPr/>
              </a:pPr>
              <a:r>
                <a:rPr lang="en-US" altLang="zh-CN" spc="300" dirty="0">
                  <a:solidFill>
                    <a:schemeClr val="accent3">
                      <a:lumMod val="60000"/>
                      <a:lumOff val="40000"/>
                    </a:schemeClr>
                  </a:solidFill>
                  <a:ea typeface="思源黑体 CN Light" panose="020B0300000000000000" pitchFamily="34" charset="-122"/>
                  <a:cs typeface="Segoe UI Light" panose="020B0502040204020203" pitchFamily="34" charset="0"/>
                </a:rPr>
                <a:t>ENTER YOUR SUBTITLE</a:t>
              </a:r>
              <a:endParaRPr lang="zh-CN" altLang="en-US" spc="300" dirty="0">
                <a:solidFill>
                  <a:schemeClr val="accent3">
                    <a:lumMod val="60000"/>
                    <a:lumOff val="40000"/>
                  </a:schemeClr>
                </a:solidFill>
                <a:ea typeface="思源黑体 CN Light" panose="020B0300000000000000" pitchFamily="34" charset="-122"/>
                <a:cs typeface="Segoe UI Light" panose="020B0502040204020203" pitchFamily="34" charset="0"/>
              </a:endParaRPr>
            </a:p>
          </p:txBody>
        </p:sp>
      </p:grpSp>
    </p:spTree>
    <p:extLst>
      <p:ext uri="{BB962C8B-B14F-4D97-AF65-F5344CB8AC3E}">
        <p14:creationId xmlns:p14="http://schemas.microsoft.com/office/powerpoint/2010/main" val="2609000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B94C6C0-8DE6-4E10-ABDF-E1E56295A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394FA000-B4E8-4F23-8B5A-355E7E1EDF92}"/>
              </a:ext>
            </a:extLst>
          </p:cNvPr>
          <p:cNvSpPr/>
          <p:nvPr/>
        </p:nvSpPr>
        <p:spPr>
          <a:xfrm>
            <a:off x="0" y="0"/>
            <a:ext cx="12192000" cy="6858000"/>
          </a:xfrm>
          <a:prstGeom prst="rect">
            <a:avLst/>
          </a:prstGeom>
          <a:gradFill flip="none" rotWithShape="1">
            <a:gsLst>
              <a:gs pos="66000">
                <a:schemeClr val="accent1">
                  <a:alpha val="85000"/>
                </a:schemeClr>
              </a:gs>
              <a:gs pos="0">
                <a:schemeClr val="accent1">
                  <a:alpha val="90000"/>
                </a:schemeClr>
              </a:gs>
              <a:gs pos="100000">
                <a:schemeClr val="accent4">
                  <a:alpha val="90000"/>
                </a:schemeClr>
              </a:gs>
            </a:gsLst>
            <a:lin ang="54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3469783-E049-4F8C-BA1E-6A0026E8E550}"/>
              </a:ext>
            </a:extLst>
          </p:cNvPr>
          <p:cNvGrpSpPr/>
          <p:nvPr/>
        </p:nvGrpSpPr>
        <p:grpSpPr>
          <a:xfrm>
            <a:off x="1991544" y="5433974"/>
            <a:ext cx="8357619" cy="400110"/>
            <a:chOff x="1919536" y="4881843"/>
            <a:chExt cx="8357618" cy="400109"/>
          </a:xfrm>
        </p:grpSpPr>
        <p:sp>
          <p:nvSpPr>
            <p:cNvPr id="28" name="文本框 27">
              <a:extLst>
                <a:ext uri="{FF2B5EF4-FFF2-40B4-BE49-F238E27FC236}">
                  <a16:creationId xmlns:a16="http://schemas.microsoft.com/office/drawing/2014/main" id="{78FC7C75-4A4D-466B-B8D1-CBA8709C7315}"/>
                </a:ext>
              </a:extLst>
            </p:cNvPr>
            <p:cNvSpPr txBox="1"/>
            <p:nvPr/>
          </p:nvSpPr>
          <p:spPr>
            <a:xfrm>
              <a:off x="1919536" y="4881843"/>
              <a:ext cx="8357618" cy="400109"/>
            </a:xfrm>
            <a:prstGeom prst="rect">
              <a:avLst/>
            </a:prstGeom>
            <a:noFill/>
          </p:spPr>
          <p:txBody>
            <a:bodyPr wrap="square" rtlCol="0">
              <a:spAutoFit/>
            </a:bodyPr>
            <a:lstStyle/>
            <a:p>
              <a:pPr algn="ctr"/>
              <a:r>
                <a:rPr lang="en-US" altLang="zh-CN" sz="2000" dirty="0">
                  <a:solidFill>
                    <a:schemeClr val="bg1"/>
                  </a:solidFill>
                </a:rPr>
                <a:t>Designed By AmosWu</a:t>
              </a:r>
              <a:endParaRPr lang="zh-CN" altLang="en-US" sz="2000" dirty="0">
                <a:solidFill>
                  <a:schemeClr val="bg1"/>
                </a:solidFill>
              </a:endParaRPr>
            </a:p>
          </p:txBody>
        </p:sp>
        <p:cxnSp>
          <p:nvCxnSpPr>
            <p:cNvPr id="29" name="直接连接符 28">
              <a:extLst>
                <a:ext uri="{FF2B5EF4-FFF2-40B4-BE49-F238E27FC236}">
                  <a16:creationId xmlns:a16="http://schemas.microsoft.com/office/drawing/2014/main" id="{9E53E820-F05E-4855-AC7D-4869603FC3DB}"/>
                </a:ext>
              </a:extLst>
            </p:cNvPr>
            <p:cNvCxnSpPr>
              <a:cxnSpLocks/>
            </p:cNvCxnSpPr>
            <p:nvPr/>
          </p:nvCxnSpPr>
          <p:spPr>
            <a:xfrm>
              <a:off x="3359696" y="5097286"/>
              <a:ext cx="1119758" cy="0"/>
            </a:xfrm>
            <a:prstGeom prst="line">
              <a:avLst/>
            </a:prstGeom>
            <a:ln w="19050" cap="rnd">
              <a:gradFill flip="none" rotWithShape="1">
                <a:gsLst>
                  <a:gs pos="0">
                    <a:schemeClr val="bg1">
                      <a:alpha val="50000"/>
                      <a:lumMod val="40000"/>
                      <a:lumOff val="60000"/>
                    </a:schemeClr>
                  </a:gs>
                  <a:gs pos="50000">
                    <a:schemeClr val="bg1">
                      <a:alpha val="80000"/>
                      <a:lumMod val="40000"/>
                      <a:lumOff val="60000"/>
                    </a:schemeClr>
                  </a:gs>
                  <a:gs pos="100000">
                    <a:schemeClr val="bg1">
                      <a:lumMod val="40000"/>
                      <a:lumOff val="60000"/>
                    </a:schemeClr>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1C455D3-D987-4C19-8BF1-3C6BA50CF4D6}"/>
                </a:ext>
              </a:extLst>
            </p:cNvPr>
            <p:cNvCxnSpPr>
              <a:cxnSpLocks/>
            </p:cNvCxnSpPr>
            <p:nvPr/>
          </p:nvCxnSpPr>
          <p:spPr>
            <a:xfrm flipH="1">
              <a:off x="7680176" y="5097286"/>
              <a:ext cx="1119758" cy="0"/>
            </a:xfrm>
            <a:prstGeom prst="line">
              <a:avLst/>
            </a:prstGeom>
            <a:ln w="19050" cap="rnd">
              <a:gradFill flip="none" rotWithShape="1">
                <a:gsLst>
                  <a:gs pos="0">
                    <a:schemeClr val="bg1">
                      <a:alpha val="50000"/>
                      <a:lumMod val="40000"/>
                      <a:lumOff val="60000"/>
                    </a:schemeClr>
                  </a:gs>
                  <a:gs pos="50000">
                    <a:schemeClr val="bg1">
                      <a:alpha val="80000"/>
                      <a:lumMod val="40000"/>
                      <a:lumOff val="60000"/>
                    </a:schemeClr>
                  </a:gs>
                  <a:gs pos="100000">
                    <a:schemeClr val="bg1">
                      <a:lumMod val="40000"/>
                      <a:lumOff val="60000"/>
                    </a:schemeClr>
                  </a:gs>
                </a:gsLst>
                <a:lin ang="0" scaled="1"/>
                <a:tileRect/>
              </a:gradFill>
              <a:round/>
              <a:headEnd type="none"/>
              <a:tailEnd type="oval"/>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3427EBA2-EAE7-491C-B9E0-3566E59AE114}"/>
              </a:ext>
            </a:extLst>
          </p:cNvPr>
          <p:cNvPicPr>
            <a:picLocks noChangeAspect="1"/>
          </p:cNvPicPr>
          <p:nvPr/>
        </p:nvPicPr>
        <p:blipFill>
          <a:blip r:embed="rId4"/>
          <a:stretch>
            <a:fillRect/>
          </a:stretch>
        </p:blipFill>
        <p:spPr>
          <a:xfrm>
            <a:off x="2094824" y="1220794"/>
            <a:ext cx="8151059" cy="1731415"/>
          </a:xfrm>
          <a:prstGeom prst="rect">
            <a:avLst/>
          </a:prstGeom>
        </p:spPr>
      </p:pic>
    </p:spTree>
    <p:extLst>
      <p:ext uri="{BB962C8B-B14F-4D97-AF65-F5344CB8AC3E}">
        <p14:creationId xmlns:p14="http://schemas.microsoft.com/office/powerpoint/2010/main" val="1319898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矩形 496">
            <a:extLst>
              <a:ext uri="{FF2B5EF4-FFF2-40B4-BE49-F238E27FC236}">
                <a16:creationId xmlns:a16="http://schemas.microsoft.com/office/drawing/2014/main" id="{F253643F-6E42-4FFB-AB71-5999CE05C796}"/>
              </a:ext>
            </a:extLst>
          </p:cNvPr>
          <p:cNvSpPr/>
          <p:nvPr/>
        </p:nvSpPr>
        <p:spPr>
          <a:xfrm>
            <a:off x="550864" y="1350415"/>
            <a:ext cx="8379571" cy="4707843"/>
          </a:xfrm>
          <a:prstGeom prst="rect">
            <a:avLst/>
          </a:prstGeom>
          <a:gradFill flip="none" rotWithShape="1">
            <a:gsLst>
              <a:gs pos="0">
                <a:schemeClr val="accent1">
                  <a:alpha val="97000"/>
                </a:schemeClr>
              </a:gs>
              <a:gs pos="51000">
                <a:srgbClr val="0FC79B">
                  <a:alpha val="80000"/>
                </a:srgbClr>
              </a:gs>
              <a:gs pos="100000">
                <a:srgbClr val="0FC79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EB9351-5120-4023-98AB-594D5891ABA6}"/>
              </a:ext>
            </a:extLst>
          </p:cNvPr>
          <p:cNvSpPr txBox="1"/>
          <p:nvPr/>
        </p:nvSpPr>
        <p:spPr>
          <a:xfrm>
            <a:off x="911424" y="241955"/>
            <a:ext cx="1800200" cy="523220"/>
          </a:xfrm>
          <a:prstGeom prst="rect">
            <a:avLst/>
          </a:prstGeom>
          <a:noFill/>
        </p:spPr>
        <p:txBody>
          <a:bodyPr wrap="square" lIns="0" rtlCol="0">
            <a:spAutoFit/>
          </a:bodyPr>
          <a:lstStyle/>
          <a:p>
            <a:pPr algn="dist"/>
            <a:r>
              <a:rPr lang="zh-CN" altLang="en-US" sz="2800" dirty="0">
                <a:solidFill>
                  <a:schemeClr val="accent1"/>
                </a:solidFill>
                <a:latin typeface="+mj-ea"/>
                <a:ea typeface="微软简" pitchFamily="2" charset="-122"/>
              </a:rPr>
              <a:t>使用说明</a:t>
            </a:r>
          </a:p>
        </p:txBody>
      </p:sp>
      <p:sp>
        <p:nvSpPr>
          <p:cNvPr id="5" name="îṡlïdé">
            <a:extLst>
              <a:ext uri="{FF2B5EF4-FFF2-40B4-BE49-F238E27FC236}">
                <a16:creationId xmlns:a16="http://schemas.microsoft.com/office/drawing/2014/main" id="{61701A50-90E5-46EA-915E-FDF2B1D0C1A7}"/>
              </a:ext>
            </a:extLst>
          </p:cNvPr>
          <p:cNvSpPr/>
          <p:nvPr/>
        </p:nvSpPr>
        <p:spPr>
          <a:xfrm>
            <a:off x="6069083" y="3661294"/>
            <a:ext cx="53836" cy="502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70" name="c2158496-6631-401a-b9ea-e1a779adf8b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768087B-AC00-4CA6-BAC3-D801D0A32010}"/>
              </a:ext>
            </a:extLst>
          </p:cNvPr>
          <p:cNvGrpSpPr>
            <a:grpSpLocks noChangeAspect="1"/>
          </p:cNvGrpSpPr>
          <p:nvPr>
            <p:custDataLst>
              <p:tags r:id="rId1"/>
            </p:custDataLst>
          </p:nvPr>
        </p:nvGrpSpPr>
        <p:grpSpPr>
          <a:xfrm>
            <a:off x="5735961" y="1210035"/>
            <a:ext cx="5831116" cy="4848223"/>
            <a:chOff x="5571839" y="1289057"/>
            <a:chExt cx="5831110" cy="4848217"/>
          </a:xfrm>
        </p:grpSpPr>
        <p:grpSp>
          <p:nvGrpSpPr>
            <p:cNvPr id="171" name="íṧļîḑê">
              <a:extLst>
                <a:ext uri="{FF2B5EF4-FFF2-40B4-BE49-F238E27FC236}">
                  <a16:creationId xmlns:a16="http://schemas.microsoft.com/office/drawing/2014/main" id="{A86DD89E-E57F-46D3-8B90-842691FA632C}"/>
                </a:ext>
              </a:extLst>
            </p:cNvPr>
            <p:cNvGrpSpPr/>
            <p:nvPr/>
          </p:nvGrpSpPr>
          <p:grpSpPr>
            <a:xfrm>
              <a:off x="5571839" y="1731374"/>
              <a:ext cx="2896466" cy="2255498"/>
              <a:chOff x="4814101" y="1314952"/>
              <a:chExt cx="3614505" cy="2814638"/>
            </a:xfrm>
            <a:solidFill>
              <a:schemeClr val="tx2">
                <a:lumMod val="20000"/>
                <a:lumOff val="80000"/>
              </a:schemeClr>
            </a:solidFill>
          </p:grpSpPr>
          <p:sp>
            <p:nvSpPr>
              <p:cNvPr id="313" name="ïsḻïďè">
                <a:extLst>
                  <a:ext uri="{FF2B5EF4-FFF2-40B4-BE49-F238E27FC236}">
                    <a16:creationId xmlns:a16="http://schemas.microsoft.com/office/drawing/2014/main" id="{EC772475-4A05-4277-9C6D-8FB47556D235}"/>
                  </a:ext>
                </a:extLst>
              </p:cNvPr>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anchor="ctr"/>
              <a:lstStyle/>
              <a:p>
                <a:pPr algn="ctr"/>
                <a:endParaRPr/>
              </a:p>
            </p:txBody>
          </p:sp>
          <p:sp>
            <p:nvSpPr>
              <p:cNvPr id="314" name="ïṧļîḍé">
                <a:extLst>
                  <a:ext uri="{FF2B5EF4-FFF2-40B4-BE49-F238E27FC236}">
                    <a16:creationId xmlns:a16="http://schemas.microsoft.com/office/drawing/2014/main" id="{0B1D65A6-3935-49F1-A318-95D84181DEA1}"/>
                  </a:ext>
                </a:extLst>
              </p:cNvPr>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anchor="ctr"/>
              <a:lstStyle/>
              <a:p>
                <a:pPr algn="ctr"/>
                <a:endParaRPr/>
              </a:p>
            </p:txBody>
          </p:sp>
          <p:sp>
            <p:nvSpPr>
              <p:cNvPr id="315" name="išḻîḑe">
                <a:extLst>
                  <a:ext uri="{FF2B5EF4-FFF2-40B4-BE49-F238E27FC236}">
                    <a16:creationId xmlns:a16="http://schemas.microsoft.com/office/drawing/2014/main" id="{BA11695C-F137-4F4A-BE15-A89A361E1C59}"/>
                  </a:ext>
                </a:extLst>
              </p:cNvPr>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grpFill/>
              <a:ln>
                <a:noFill/>
              </a:ln>
            </p:spPr>
            <p:txBody>
              <a:bodyPr anchor="ctr"/>
              <a:lstStyle/>
              <a:p>
                <a:pPr algn="ctr"/>
                <a:endParaRPr/>
              </a:p>
            </p:txBody>
          </p:sp>
          <p:sp>
            <p:nvSpPr>
              <p:cNvPr id="316" name="ïSḻíḋé">
                <a:extLst>
                  <a:ext uri="{FF2B5EF4-FFF2-40B4-BE49-F238E27FC236}">
                    <a16:creationId xmlns:a16="http://schemas.microsoft.com/office/drawing/2014/main" id="{E5DAA527-9D26-4EA8-9A01-92639DED60B7}"/>
                  </a:ext>
                </a:extLst>
              </p:cNvPr>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grpFill/>
              <a:ln>
                <a:noFill/>
              </a:ln>
            </p:spPr>
            <p:txBody>
              <a:bodyPr anchor="ctr"/>
              <a:lstStyle/>
              <a:p>
                <a:pPr algn="ctr"/>
                <a:endParaRPr/>
              </a:p>
            </p:txBody>
          </p:sp>
          <p:sp>
            <p:nvSpPr>
              <p:cNvPr id="317" name="îṥľïde">
                <a:extLst>
                  <a:ext uri="{FF2B5EF4-FFF2-40B4-BE49-F238E27FC236}">
                    <a16:creationId xmlns:a16="http://schemas.microsoft.com/office/drawing/2014/main" id="{33A063B1-71E7-4E51-BFCC-E49685A1957E}"/>
                  </a:ext>
                </a:extLst>
              </p:cNvPr>
              <p:cNvSpPr/>
              <p:nvPr/>
            </p:nvSpPr>
            <p:spPr bwMode="auto">
              <a:xfrm>
                <a:off x="5806087" y="1515560"/>
                <a:ext cx="197691" cy="191818"/>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p:spPr>
            <p:txBody>
              <a:bodyPr anchor="ctr"/>
              <a:lstStyle/>
              <a:p>
                <a:pPr algn="ctr"/>
                <a:endParaRPr/>
              </a:p>
            </p:txBody>
          </p:sp>
          <p:sp>
            <p:nvSpPr>
              <p:cNvPr id="318" name="îṩľiḓé">
                <a:extLst>
                  <a:ext uri="{FF2B5EF4-FFF2-40B4-BE49-F238E27FC236}">
                    <a16:creationId xmlns:a16="http://schemas.microsoft.com/office/drawing/2014/main" id="{72FAC863-D49E-4E31-AAA2-367CC04F02B3}"/>
                  </a:ext>
                </a:extLst>
              </p:cNvPr>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grpFill/>
              <a:ln>
                <a:noFill/>
              </a:ln>
            </p:spPr>
            <p:txBody>
              <a:bodyPr anchor="ctr"/>
              <a:lstStyle/>
              <a:p>
                <a:pPr algn="ctr"/>
                <a:endParaRPr/>
              </a:p>
            </p:txBody>
          </p:sp>
          <p:sp>
            <p:nvSpPr>
              <p:cNvPr id="319" name="íṡļîḍe">
                <a:extLst>
                  <a:ext uri="{FF2B5EF4-FFF2-40B4-BE49-F238E27FC236}">
                    <a16:creationId xmlns:a16="http://schemas.microsoft.com/office/drawing/2014/main" id="{B3E638F2-A359-47B5-B236-0B9D7470D3C7}"/>
                  </a:ext>
                </a:extLst>
              </p:cNvPr>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ïṩḷiḓê">
                <a:extLst>
                  <a:ext uri="{FF2B5EF4-FFF2-40B4-BE49-F238E27FC236}">
                    <a16:creationId xmlns:a16="http://schemas.microsoft.com/office/drawing/2014/main" id="{254BC0CC-8304-44E0-8454-BA2202068E36}"/>
                  </a:ext>
                </a:extLst>
              </p:cNvPr>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ïSlïďé">
                <a:extLst>
                  <a:ext uri="{FF2B5EF4-FFF2-40B4-BE49-F238E27FC236}">
                    <a16:creationId xmlns:a16="http://schemas.microsoft.com/office/drawing/2014/main" id="{C05B586D-C4A6-433D-93DC-F362382DD464}"/>
                  </a:ext>
                </a:extLst>
              </p:cNvPr>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íṩḻídè">
                <a:extLst>
                  <a:ext uri="{FF2B5EF4-FFF2-40B4-BE49-F238E27FC236}">
                    <a16:creationId xmlns:a16="http://schemas.microsoft.com/office/drawing/2014/main" id="{9385E8BC-65FF-451F-A06F-57E6A21BE595}"/>
                  </a:ext>
                </a:extLst>
              </p:cNvPr>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išļíďê">
                <a:extLst>
                  <a:ext uri="{FF2B5EF4-FFF2-40B4-BE49-F238E27FC236}">
                    <a16:creationId xmlns:a16="http://schemas.microsoft.com/office/drawing/2014/main" id="{B2ACAD0E-4D41-44D9-9CA0-50CAB6CAF551}"/>
                  </a:ext>
                </a:extLst>
              </p:cNvPr>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iṧliḋe">
                <a:extLst>
                  <a:ext uri="{FF2B5EF4-FFF2-40B4-BE49-F238E27FC236}">
                    <a16:creationId xmlns:a16="http://schemas.microsoft.com/office/drawing/2014/main" id="{0B303C61-43ED-46D4-A27C-ADD2A15729A5}"/>
                  </a:ext>
                </a:extLst>
              </p:cNvPr>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ṡļïḑé">
                <a:extLst>
                  <a:ext uri="{FF2B5EF4-FFF2-40B4-BE49-F238E27FC236}">
                    <a16:creationId xmlns:a16="http://schemas.microsoft.com/office/drawing/2014/main" id="{D459AF15-A392-4FB2-B7ED-6120AA4D81CF}"/>
                  </a:ext>
                </a:extLst>
              </p:cNvPr>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ïṩḻîde">
                <a:extLst>
                  <a:ext uri="{FF2B5EF4-FFF2-40B4-BE49-F238E27FC236}">
                    <a16:creationId xmlns:a16="http://schemas.microsoft.com/office/drawing/2014/main" id="{6C8BB8EA-3A46-485C-95ED-0D0863575820}"/>
                  </a:ext>
                </a:extLst>
              </p:cNvPr>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anchor="ctr"/>
              <a:lstStyle/>
              <a:p>
                <a:pPr algn="ctr"/>
                <a:endParaRPr/>
              </a:p>
            </p:txBody>
          </p:sp>
          <p:sp>
            <p:nvSpPr>
              <p:cNvPr id="327" name="ïṧļïďe">
                <a:extLst>
                  <a:ext uri="{FF2B5EF4-FFF2-40B4-BE49-F238E27FC236}">
                    <a16:creationId xmlns:a16="http://schemas.microsoft.com/office/drawing/2014/main" id="{490F8123-B42E-4FD0-BBA6-084B0B9CE3E1}"/>
                  </a:ext>
                </a:extLst>
              </p:cNvPr>
              <p:cNvSpPr/>
              <p:nvPr/>
            </p:nvSpPr>
            <p:spPr bwMode="auto">
              <a:xfrm>
                <a:off x="5843656" y="2888235"/>
                <a:ext cx="150715" cy="150714"/>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grpFill/>
              <a:ln>
                <a:noFill/>
              </a:ln>
            </p:spPr>
            <p:txBody>
              <a:bodyPr anchor="ctr"/>
              <a:lstStyle/>
              <a:p>
                <a:pPr algn="ctr"/>
                <a:endParaRPr/>
              </a:p>
            </p:txBody>
          </p:sp>
          <p:sp>
            <p:nvSpPr>
              <p:cNvPr id="328" name="ïSliḍé">
                <a:extLst>
                  <a:ext uri="{FF2B5EF4-FFF2-40B4-BE49-F238E27FC236}">
                    <a16:creationId xmlns:a16="http://schemas.microsoft.com/office/drawing/2014/main" id="{7CDDF35E-72C4-48EE-859B-F72ECED844EF}"/>
                  </a:ext>
                </a:extLst>
              </p:cNvPr>
              <p:cNvSpPr/>
              <p:nvPr/>
            </p:nvSpPr>
            <p:spPr bwMode="auto">
              <a:xfrm>
                <a:off x="5900419" y="2101389"/>
                <a:ext cx="215306" cy="199648"/>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grpFill/>
              <a:ln>
                <a:noFill/>
              </a:ln>
            </p:spPr>
            <p:txBody>
              <a:bodyPr anchor="ctr"/>
              <a:lstStyle/>
              <a:p>
                <a:pPr algn="ctr"/>
                <a:endParaRPr/>
              </a:p>
            </p:txBody>
          </p:sp>
          <p:sp>
            <p:nvSpPr>
              <p:cNvPr id="329" name="îṩľîdê">
                <a:extLst>
                  <a:ext uri="{FF2B5EF4-FFF2-40B4-BE49-F238E27FC236}">
                    <a16:creationId xmlns:a16="http://schemas.microsoft.com/office/drawing/2014/main" id="{2FE0FE14-86C2-4327-893D-351B1CC9EE61}"/>
                  </a:ext>
                </a:extLst>
              </p:cNvPr>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grpFill/>
              <a:ln>
                <a:noFill/>
              </a:ln>
            </p:spPr>
            <p:txBody>
              <a:bodyPr anchor="ctr"/>
              <a:lstStyle/>
              <a:p>
                <a:pPr algn="ctr"/>
                <a:endParaRPr/>
              </a:p>
            </p:txBody>
          </p:sp>
          <p:sp>
            <p:nvSpPr>
              <p:cNvPr id="330" name="îṥḻiḋé">
                <a:extLst>
                  <a:ext uri="{FF2B5EF4-FFF2-40B4-BE49-F238E27FC236}">
                    <a16:creationId xmlns:a16="http://schemas.microsoft.com/office/drawing/2014/main" id="{B5A1030D-34D1-4B37-B44B-335E2BB81893}"/>
                  </a:ext>
                </a:extLst>
              </p:cNvPr>
              <p:cNvSpPr/>
              <p:nvPr/>
            </p:nvSpPr>
            <p:spPr bwMode="auto">
              <a:xfrm>
                <a:off x="5156634" y="2140536"/>
                <a:ext cx="262282" cy="281855"/>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grpFill/>
              <a:ln>
                <a:noFill/>
              </a:ln>
            </p:spPr>
            <p:txBody>
              <a:bodyPr anchor="ctr"/>
              <a:lstStyle/>
              <a:p>
                <a:pPr algn="ctr"/>
                <a:endParaRPr/>
              </a:p>
            </p:txBody>
          </p:sp>
          <p:sp>
            <p:nvSpPr>
              <p:cNvPr id="331" name="iṥḻiḑé">
                <a:extLst>
                  <a:ext uri="{FF2B5EF4-FFF2-40B4-BE49-F238E27FC236}">
                    <a16:creationId xmlns:a16="http://schemas.microsoft.com/office/drawing/2014/main" id="{5E21A92B-FFAB-4740-B036-7170030ABBBD}"/>
                  </a:ext>
                </a:extLst>
              </p:cNvPr>
              <p:cNvSpPr/>
              <p:nvPr/>
            </p:nvSpPr>
            <p:spPr bwMode="auto">
              <a:xfrm>
                <a:off x="4814101" y="2956741"/>
                <a:ext cx="137013" cy="152672"/>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grpFill/>
              <a:ln>
                <a:noFill/>
              </a:ln>
            </p:spPr>
            <p:txBody>
              <a:bodyPr anchor="ctr"/>
              <a:lstStyle/>
              <a:p>
                <a:pPr algn="ctr"/>
                <a:endParaRPr/>
              </a:p>
            </p:txBody>
          </p:sp>
          <p:sp>
            <p:nvSpPr>
              <p:cNvPr id="332" name="íṥḷîḑe">
                <a:extLst>
                  <a:ext uri="{FF2B5EF4-FFF2-40B4-BE49-F238E27FC236}">
                    <a16:creationId xmlns:a16="http://schemas.microsoft.com/office/drawing/2014/main" id="{AD51FA23-7D64-47A9-BB3D-32278A0925EA}"/>
                  </a:ext>
                </a:extLst>
              </p:cNvPr>
              <p:cNvSpPr/>
              <p:nvPr/>
            </p:nvSpPr>
            <p:spPr bwMode="auto">
              <a:xfrm>
                <a:off x="5646087" y="3307798"/>
                <a:ext cx="227050" cy="199648"/>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grpFill/>
              <a:ln>
                <a:noFill/>
              </a:ln>
            </p:spPr>
            <p:txBody>
              <a:bodyPr anchor="ctr"/>
              <a:lstStyle/>
              <a:p>
                <a:pPr algn="ctr"/>
                <a:endParaRPr/>
              </a:p>
            </p:txBody>
          </p:sp>
        </p:grpSp>
        <p:grpSp>
          <p:nvGrpSpPr>
            <p:cNvPr id="172" name="i$lîḍê">
              <a:extLst>
                <a:ext uri="{FF2B5EF4-FFF2-40B4-BE49-F238E27FC236}">
                  <a16:creationId xmlns:a16="http://schemas.microsoft.com/office/drawing/2014/main" id="{E8F738A5-EB40-4770-AD7F-1367CB7F7DFB}"/>
                </a:ext>
              </a:extLst>
            </p:cNvPr>
            <p:cNvGrpSpPr/>
            <p:nvPr/>
          </p:nvGrpSpPr>
          <p:grpSpPr>
            <a:xfrm>
              <a:off x="7218207" y="1289057"/>
              <a:ext cx="4184742" cy="4848217"/>
              <a:chOff x="6868614" y="762985"/>
              <a:chExt cx="5222153" cy="6050102"/>
            </a:xfrm>
            <a:solidFill>
              <a:schemeClr val="tx2"/>
            </a:solidFill>
          </p:grpSpPr>
          <p:sp>
            <p:nvSpPr>
              <p:cNvPr id="173" name="íśḻïḍe">
                <a:extLst>
                  <a:ext uri="{FF2B5EF4-FFF2-40B4-BE49-F238E27FC236}">
                    <a16:creationId xmlns:a16="http://schemas.microsoft.com/office/drawing/2014/main" id="{3BF1E98E-819D-4C4B-9B0A-61F55695A1FF}"/>
                  </a:ext>
                </a:extLst>
              </p:cNvPr>
              <p:cNvSpPr/>
              <p:nvPr/>
            </p:nvSpPr>
            <p:spPr bwMode="auto">
              <a:xfrm>
                <a:off x="11738448" y="4076742"/>
                <a:ext cx="342533" cy="319044"/>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ïṡḻiḋe">
                <a:extLst>
                  <a:ext uri="{FF2B5EF4-FFF2-40B4-BE49-F238E27FC236}">
                    <a16:creationId xmlns:a16="http://schemas.microsoft.com/office/drawing/2014/main" id="{1AE82C17-EA04-41D8-AF8A-C372B549B8C3}"/>
                  </a:ext>
                </a:extLst>
              </p:cNvPr>
              <p:cNvSpPr/>
              <p:nvPr/>
            </p:nvSpPr>
            <p:spPr bwMode="auto">
              <a:xfrm>
                <a:off x="11501612" y="4250944"/>
                <a:ext cx="215306" cy="21530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sľïďé">
                <a:extLst>
                  <a:ext uri="{FF2B5EF4-FFF2-40B4-BE49-F238E27FC236}">
                    <a16:creationId xmlns:a16="http://schemas.microsoft.com/office/drawing/2014/main" id="{F4E63CBA-8D7E-4F33-ACC3-60E8720A17F0}"/>
                  </a:ext>
                </a:extLst>
              </p:cNvPr>
              <p:cNvSpPr/>
              <p:nvPr/>
            </p:nvSpPr>
            <p:spPr bwMode="auto">
              <a:xfrm>
                <a:off x="11869589" y="3663746"/>
                <a:ext cx="185947" cy="18203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ṧľïḓè">
                <a:extLst>
                  <a:ext uri="{FF2B5EF4-FFF2-40B4-BE49-F238E27FC236}">
                    <a16:creationId xmlns:a16="http://schemas.microsoft.com/office/drawing/2014/main" id="{8B0CA9B8-A409-4B4B-9074-BF60E6CE2BB2}"/>
                  </a:ext>
                </a:extLst>
              </p:cNvPr>
              <p:cNvSpPr/>
              <p:nvPr/>
            </p:nvSpPr>
            <p:spPr bwMode="auto">
              <a:xfrm>
                <a:off x="11838272" y="3890796"/>
                <a:ext cx="146800" cy="146799"/>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iṣļîḓê">
                <a:extLst>
                  <a:ext uri="{FF2B5EF4-FFF2-40B4-BE49-F238E27FC236}">
                    <a16:creationId xmlns:a16="http://schemas.microsoft.com/office/drawing/2014/main" id="{85162373-D5BE-4CE0-AF32-72B73D4C3637}"/>
                  </a:ext>
                </a:extLst>
              </p:cNvPr>
              <p:cNvSpPr/>
              <p:nvPr/>
            </p:nvSpPr>
            <p:spPr bwMode="auto">
              <a:xfrm>
                <a:off x="11572076" y="3920155"/>
                <a:ext cx="236837" cy="238794"/>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îšḻíḋê">
                <a:extLst>
                  <a:ext uri="{FF2B5EF4-FFF2-40B4-BE49-F238E27FC236}">
                    <a16:creationId xmlns:a16="http://schemas.microsoft.com/office/drawing/2014/main" id="{ACA038FB-198C-4C6A-B986-1FF7811902F2}"/>
                  </a:ext>
                </a:extLst>
              </p:cNvPr>
              <p:cNvSpPr/>
              <p:nvPr/>
            </p:nvSpPr>
            <p:spPr bwMode="auto">
              <a:xfrm>
                <a:off x="11848058" y="3391677"/>
                <a:ext cx="197691" cy="19769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ṣ1îdê">
                <a:extLst>
                  <a:ext uri="{FF2B5EF4-FFF2-40B4-BE49-F238E27FC236}">
                    <a16:creationId xmlns:a16="http://schemas.microsoft.com/office/drawing/2014/main" id="{9FD76C88-2E4D-4FE3-86ED-E98383AB2DDC}"/>
                  </a:ext>
                </a:extLst>
              </p:cNvPr>
              <p:cNvSpPr/>
              <p:nvPr/>
            </p:nvSpPr>
            <p:spPr bwMode="auto">
              <a:xfrm>
                <a:off x="11650369" y="3689191"/>
                <a:ext cx="187904" cy="166372"/>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Slïďè">
                <a:extLst>
                  <a:ext uri="{FF2B5EF4-FFF2-40B4-BE49-F238E27FC236}">
                    <a16:creationId xmlns:a16="http://schemas.microsoft.com/office/drawing/2014/main" id="{2EEE113B-0770-4DDE-80FE-DB45BA33DDFF}"/>
                  </a:ext>
                </a:extLst>
              </p:cNvPr>
              <p:cNvSpPr/>
              <p:nvPr/>
            </p:nvSpPr>
            <p:spPr bwMode="auto">
              <a:xfrm>
                <a:off x="11243244" y="4012150"/>
                <a:ext cx="303387" cy="26619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ṥļíḍê">
                <a:extLst>
                  <a:ext uri="{FF2B5EF4-FFF2-40B4-BE49-F238E27FC236}">
                    <a16:creationId xmlns:a16="http://schemas.microsoft.com/office/drawing/2014/main" id="{B11D1A96-A576-4551-9AB7-9A212A845927}"/>
                  </a:ext>
                </a:extLst>
              </p:cNvPr>
              <p:cNvSpPr/>
              <p:nvPr/>
            </p:nvSpPr>
            <p:spPr bwMode="auto">
              <a:xfrm>
                <a:off x="11767808" y="3599153"/>
                <a:ext cx="160501" cy="64591"/>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ṩļíḓê">
                <a:extLst>
                  <a:ext uri="{FF2B5EF4-FFF2-40B4-BE49-F238E27FC236}">
                    <a16:creationId xmlns:a16="http://schemas.microsoft.com/office/drawing/2014/main" id="{F6B86F73-D378-4AF9-A4B4-61E918969126}"/>
                  </a:ext>
                </a:extLst>
              </p:cNvPr>
              <p:cNvSpPr/>
              <p:nvPr/>
            </p:nvSpPr>
            <p:spPr bwMode="auto">
              <a:xfrm>
                <a:off x="11918522" y="2912132"/>
                <a:ext cx="172245" cy="16833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śļïḋè">
                <a:extLst>
                  <a:ext uri="{FF2B5EF4-FFF2-40B4-BE49-F238E27FC236}">
                    <a16:creationId xmlns:a16="http://schemas.microsoft.com/office/drawing/2014/main" id="{3D590BF1-0CD1-4B3B-B8E7-C513153C5594}"/>
                  </a:ext>
                </a:extLst>
              </p:cNvPr>
              <p:cNvSpPr/>
              <p:nvPr/>
            </p:nvSpPr>
            <p:spPr bwMode="auto">
              <a:xfrm>
                <a:off x="11895034" y="3100035"/>
                <a:ext cx="150715" cy="121354"/>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şḻîďè">
                <a:extLst>
                  <a:ext uri="{FF2B5EF4-FFF2-40B4-BE49-F238E27FC236}">
                    <a16:creationId xmlns:a16="http://schemas.microsoft.com/office/drawing/2014/main" id="{D3F48031-AFB1-4794-9ECD-4DE58A087D24}"/>
                  </a:ext>
                </a:extLst>
              </p:cNvPr>
              <p:cNvSpPr/>
              <p:nvPr/>
            </p:nvSpPr>
            <p:spPr bwMode="auto">
              <a:xfrm>
                <a:off x="11640581" y="3336871"/>
                <a:ext cx="178118" cy="236836"/>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íṩļîḋé">
                <a:extLst>
                  <a:ext uri="{FF2B5EF4-FFF2-40B4-BE49-F238E27FC236}">
                    <a16:creationId xmlns:a16="http://schemas.microsoft.com/office/drawing/2014/main" id="{838555D4-DCA7-49F0-B9D5-863D6F90A563}"/>
                  </a:ext>
                </a:extLst>
              </p:cNvPr>
              <p:cNvSpPr/>
              <p:nvPr/>
            </p:nvSpPr>
            <p:spPr bwMode="auto">
              <a:xfrm>
                <a:off x="10986834" y="3618727"/>
                <a:ext cx="608730" cy="342532"/>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śļiḍe">
                <a:extLst>
                  <a:ext uri="{FF2B5EF4-FFF2-40B4-BE49-F238E27FC236}">
                    <a16:creationId xmlns:a16="http://schemas.microsoft.com/office/drawing/2014/main" id="{ED7CD930-0F0B-49A8-9F0E-710AF7E8EF02}"/>
                  </a:ext>
                </a:extLst>
              </p:cNvPr>
              <p:cNvSpPr/>
              <p:nvPr/>
            </p:nvSpPr>
            <p:spPr bwMode="auto">
              <a:xfrm>
                <a:off x="11632752" y="2722270"/>
                <a:ext cx="291643" cy="317087"/>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íṡľiḑê">
                <a:extLst>
                  <a:ext uri="{FF2B5EF4-FFF2-40B4-BE49-F238E27FC236}">
                    <a16:creationId xmlns:a16="http://schemas.microsoft.com/office/drawing/2014/main" id="{14135A5A-30BB-4F0D-A37E-80E93D90E5C3}"/>
                  </a:ext>
                </a:extLst>
              </p:cNvPr>
              <p:cNvSpPr/>
              <p:nvPr/>
            </p:nvSpPr>
            <p:spPr bwMode="auto">
              <a:xfrm>
                <a:off x="11460507" y="3483672"/>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iṥḻídê">
                <a:extLst>
                  <a:ext uri="{FF2B5EF4-FFF2-40B4-BE49-F238E27FC236}">
                    <a16:creationId xmlns:a16="http://schemas.microsoft.com/office/drawing/2014/main" id="{50A141F3-AECD-491A-98A2-C88C98F5D810}"/>
                  </a:ext>
                </a:extLst>
              </p:cNvPr>
              <p:cNvSpPr/>
              <p:nvPr/>
            </p:nvSpPr>
            <p:spPr bwMode="auto">
              <a:xfrm>
                <a:off x="11585776" y="3078504"/>
                <a:ext cx="223135" cy="227050"/>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šḷïḓê">
                <a:extLst>
                  <a:ext uri="{FF2B5EF4-FFF2-40B4-BE49-F238E27FC236}">
                    <a16:creationId xmlns:a16="http://schemas.microsoft.com/office/drawing/2014/main" id="{2ACD788C-FA58-41BA-B424-F08F172F6708}"/>
                  </a:ext>
                </a:extLst>
              </p:cNvPr>
              <p:cNvSpPr/>
              <p:nvPr/>
            </p:nvSpPr>
            <p:spPr bwMode="auto">
              <a:xfrm>
                <a:off x="11859802" y="3225304"/>
                <a:ext cx="78293" cy="142884"/>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îŝļiďê">
                <a:extLst>
                  <a:ext uri="{FF2B5EF4-FFF2-40B4-BE49-F238E27FC236}">
                    <a16:creationId xmlns:a16="http://schemas.microsoft.com/office/drawing/2014/main" id="{13296B43-024E-44D6-9181-382D513E5029}"/>
                  </a:ext>
                </a:extLst>
              </p:cNvPr>
              <p:cNvSpPr/>
              <p:nvPr/>
            </p:nvSpPr>
            <p:spPr bwMode="auto">
              <a:xfrm>
                <a:off x="11253030" y="3186158"/>
                <a:ext cx="293599" cy="295556"/>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slïḍè">
                <a:extLst>
                  <a:ext uri="{FF2B5EF4-FFF2-40B4-BE49-F238E27FC236}">
                    <a16:creationId xmlns:a16="http://schemas.microsoft.com/office/drawing/2014/main" id="{E899CF5C-8C20-43D2-9C27-608D4616E71F}"/>
                  </a:ext>
                </a:extLst>
              </p:cNvPr>
              <p:cNvSpPr/>
              <p:nvPr/>
            </p:nvSpPr>
            <p:spPr bwMode="auto">
              <a:xfrm>
                <a:off x="11489868" y="2540239"/>
                <a:ext cx="207477" cy="291641"/>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ṥḻíḍê">
                <a:extLst>
                  <a:ext uri="{FF2B5EF4-FFF2-40B4-BE49-F238E27FC236}">
                    <a16:creationId xmlns:a16="http://schemas.microsoft.com/office/drawing/2014/main" id="{9EAD83EF-EABE-42FF-8FA3-BC4DC7A98E59}"/>
                  </a:ext>
                </a:extLst>
              </p:cNvPr>
              <p:cNvSpPr/>
              <p:nvPr/>
            </p:nvSpPr>
            <p:spPr bwMode="auto">
              <a:xfrm>
                <a:off x="11413531" y="2853412"/>
                <a:ext cx="201605" cy="201604"/>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Sľiḍè">
                <a:extLst>
                  <a:ext uri="{FF2B5EF4-FFF2-40B4-BE49-F238E27FC236}">
                    <a16:creationId xmlns:a16="http://schemas.microsoft.com/office/drawing/2014/main" id="{64F11245-EEE5-4247-83A3-84512B10F792}"/>
                  </a:ext>
                </a:extLst>
              </p:cNvPr>
              <p:cNvSpPr/>
              <p:nvPr/>
            </p:nvSpPr>
            <p:spPr bwMode="auto">
              <a:xfrm>
                <a:off x="11153207" y="4299877"/>
                <a:ext cx="326874" cy="277941"/>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ísľïḋè">
                <a:extLst>
                  <a:ext uri="{FF2B5EF4-FFF2-40B4-BE49-F238E27FC236}">
                    <a16:creationId xmlns:a16="http://schemas.microsoft.com/office/drawing/2014/main" id="{C77260E2-321F-42E7-B918-69A0641D8FB4}"/>
                  </a:ext>
                </a:extLst>
              </p:cNvPr>
              <p:cNvSpPr/>
              <p:nvPr/>
            </p:nvSpPr>
            <p:spPr bwMode="auto">
              <a:xfrm>
                <a:off x="11274562" y="2275999"/>
                <a:ext cx="295557" cy="305343"/>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ïsľîḑé">
                <a:extLst>
                  <a:ext uri="{FF2B5EF4-FFF2-40B4-BE49-F238E27FC236}">
                    <a16:creationId xmlns:a16="http://schemas.microsoft.com/office/drawing/2014/main" id="{5D05BD5B-21DC-4779-BA09-114D689E7EBA}"/>
                  </a:ext>
                </a:extLst>
              </p:cNvPr>
              <p:cNvSpPr/>
              <p:nvPr/>
            </p:nvSpPr>
            <p:spPr bwMode="auto">
              <a:xfrm>
                <a:off x="11188439" y="2508922"/>
                <a:ext cx="275984" cy="195733"/>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î$ļíďè">
                <a:extLst>
                  <a:ext uri="{FF2B5EF4-FFF2-40B4-BE49-F238E27FC236}">
                    <a16:creationId xmlns:a16="http://schemas.microsoft.com/office/drawing/2014/main" id="{0D20A374-0071-4AC2-AB38-E819B4EA4E07}"/>
                  </a:ext>
                </a:extLst>
              </p:cNvPr>
              <p:cNvSpPr/>
              <p:nvPr/>
            </p:nvSpPr>
            <p:spPr bwMode="auto">
              <a:xfrm>
                <a:off x="10996621" y="4129590"/>
                <a:ext cx="221179" cy="191818"/>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îs1ídé">
                <a:extLst>
                  <a:ext uri="{FF2B5EF4-FFF2-40B4-BE49-F238E27FC236}">
                    <a16:creationId xmlns:a16="http://schemas.microsoft.com/office/drawing/2014/main" id="{7CCA412A-970B-4438-9846-4EC819C70AA6}"/>
                  </a:ext>
                </a:extLst>
              </p:cNvPr>
              <p:cNvSpPr/>
              <p:nvPr/>
            </p:nvSpPr>
            <p:spPr bwMode="auto">
              <a:xfrm>
                <a:off x="11303921" y="2003931"/>
                <a:ext cx="182032" cy="24858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šľïdê">
                <a:extLst>
                  <a:ext uri="{FF2B5EF4-FFF2-40B4-BE49-F238E27FC236}">
                    <a16:creationId xmlns:a16="http://schemas.microsoft.com/office/drawing/2014/main" id="{FF8D79BA-B404-4F5D-B2C6-CF69C56DCEB6}"/>
                  </a:ext>
                </a:extLst>
              </p:cNvPr>
              <p:cNvSpPr/>
              <p:nvPr/>
            </p:nvSpPr>
            <p:spPr bwMode="auto">
              <a:xfrm>
                <a:off x="11108188" y="1823857"/>
                <a:ext cx="285770" cy="272068"/>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îṥlíḓê">
                <a:extLst>
                  <a:ext uri="{FF2B5EF4-FFF2-40B4-BE49-F238E27FC236}">
                    <a16:creationId xmlns:a16="http://schemas.microsoft.com/office/drawing/2014/main" id="{0E019930-B160-4D42-8396-D7957F0CB39E}"/>
                  </a:ext>
                </a:extLst>
              </p:cNvPr>
              <p:cNvSpPr/>
              <p:nvPr/>
            </p:nvSpPr>
            <p:spPr bwMode="auto">
              <a:xfrm>
                <a:off x="10996621" y="1667271"/>
                <a:ext cx="217264" cy="221178"/>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ṡḷïdè">
                <a:extLst>
                  <a:ext uri="{FF2B5EF4-FFF2-40B4-BE49-F238E27FC236}">
                    <a16:creationId xmlns:a16="http://schemas.microsoft.com/office/drawing/2014/main" id="{2526D8BF-7849-4B14-BB16-7FF1DA250184}"/>
                  </a:ext>
                </a:extLst>
              </p:cNvPr>
              <p:cNvSpPr/>
              <p:nvPr/>
            </p:nvSpPr>
            <p:spPr bwMode="auto">
              <a:xfrm>
                <a:off x="11096444" y="2135072"/>
                <a:ext cx="172245" cy="197690"/>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ṥḻiďè">
                <a:extLst>
                  <a:ext uri="{FF2B5EF4-FFF2-40B4-BE49-F238E27FC236}">
                    <a16:creationId xmlns:a16="http://schemas.microsoft.com/office/drawing/2014/main" id="{A214D6D0-2669-425D-9B86-64490D9CEDF4}"/>
                  </a:ext>
                </a:extLst>
              </p:cNvPr>
              <p:cNvSpPr/>
              <p:nvPr/>
            </p:nvSpPr>
            <p:spPr bwMode="auto">
              <a:xfrm>
                <a:off x="11082743" y="2730100"/>
                <a:ext cx="279899" cy="2975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ṡ1ïḑè">
                <a:extLst>
                  <a:ext uri="{FF2B5EF4-FFF2-40B4-BE49-F238E27FC236}">
                    <a16:creationId xmlns:a16="http://schemas.microsoft.com/office/drawing/2014/main" id="{5EB1E40C-9DA3-467E-92AF-E2AFC224B689}"/>
                  </a:ext>
                </a:extLst>
              </p:cNvPr>
              <p:cNvSpPr/>
              <p:nvPr/>
            </p:nvSpPr>
            <p:spPr bwMode="auto">
              <a:xfrm>
                <a:off x="11031853" y="3084377"/>
                <a:ext cx="262282" cy="197690"/>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š1ïďè">
                <a:extLst>
                  <a:ext uri="{FF2B5EF4-FFF2-40B4-BE49-F238E27FC236}">
                    <a16:creationId xmlns:a16="http://schemas.microsoft.com/office/drawing/2014/main" id="{EAFDEC17-0F06-4BC1-9384-B2E4A4D218A7}"/>
                  </a:ext>
                </a:extLst>
              </p:cNvPr>
              <p:cNvSpPr/>
              <p:nvPr/>
            </p:nvSpPr>
            <p:spPr bwMode="auto">
              <a:xfrm>
                <a:off x="11333281" y="3027613"/>
                <a:ext cx="156586" cy="146799"/>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ïS1îde">
                <a:extLst>
                  <a:ext uri="{FF2B5EF4-FFF2-40B4-BE49-F238E27FC236}">
                    <a16:creationId xmlns:a16="http://schemas.microsoft.com/office/drawing/2014/main" id="{9CA03891-4D6C-4278-9F0E-35A42B263AC3}"/>
                  </a:ext>
                </a:extLst>
              </p:cNvPr>
              <p:cNvSpPr/>
              <p:nvPr/>
            </p:nvSpPr>
            <p:spPr bwMode="auto">
              <a:xfrm>
                <a:off x="10818503" y="1526343"/>
                <a:ext cx="191818" cy="207477"/>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íśľïďé">
                <a:extLst>
                  <a:ext uri="{FF2B5EF4-FFF2-40B4-BE49-F238E27FC236}">
                    <a16:creationId xmlns:a16="http://schemas.microsoft.com/office/drawing/2014/main" id="{DF905AEE-9606-4AA0-AC8F-47454AB9F40E}"/>
                  </a:ext>
                </a:extLst>
              </p:cNvPr>
              <p:cNvSpPr/>
              <p:nvPr/>
            </p:nvSpPr>
            <p:spPr bwMode="auto">
              <a:xfrm>
                <a:off x="10575795" y="1424562"/>
                <a:ext cx="203562" cy="207477"/>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ṣ1ïḑè">
                <a:extLst>
                  <a:ext uri="{FF2B5EF4-FFF2-40B4-BE49-F238E27FC236}">
                    <a16:creationId xmlns:a16="http://schemas.microsoft.com/office/drawing/2014/main" id="{7AF74E08-D79D-48E6-82AD-5752DAB8EEBF}"/>
                  </a:ext>
                </a:extLst>
              </p:cNvPr>
              <p:cNvSpPr/>
              <p:nvPr/>
            </p:nvSpPr>
            <p:spPr bwMode="auto">
              <a:xfrm>
                <a:off x="10977048" y="3327085"/>
                <a:ext cx="236837" cy="266197"/>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ŝ1iḍé">
                <a:extLst>
                  <a:ext uri="{FF2B5EF4-FFF2-40B4-BE49-F238E27FC236}">
                    <a16:creationId xmlns:a16="http://schemas.microsoft.com/office/drawing/2014/main" id="{3B3E7A94-E55A-4FF4-B8FD-6C99FE067D60}"/>
                  </a:ext>
                </a:extLst>
              </p:cNvPr>
              <p:cNvSpPr/>
              <p:nvPr/>
            </p:nvSpPr>
            <p:spPr bwMode="auto">
              <a:xfrm>
                <a:off x="10906584" y="4526927"/>
                <a:ext cx="246623" cy="201604"/>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îṧ1ïdê">
                <a:extLst>
                  <a:ext uri="{FF2B5EF4-FFF2-40B4-BE49-F238E27FC236}">
                    <a16:creationId xmlns:a16="http://schemas.microsoft.com/office/drawing/2014/main" id="{D96ACE8A-A259-46FB-BBEB-5A24F86C4BD0}"/>
                  </a:ext>
                </a:extLst>
              </p:cNvPr>
              <p:cNvSpPr/>
              <p:nvPr/>
            </p:nvSpPr>
            <p:spPr bwMode="auto">
              <a:xfrm>
                <a:off x="10654088" y="1900192"/>
                <a:ext cx="401253" cy="401252"/>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îṥľíďe">
                <a:extLst>
                  <a:ext uri="{FF2B5EF4-FFF2-40B4-BE49-F238E27FC236}">
                    <a16:creationId xmlns:a16="http://schemas.microsoft.com/office/drawing/2014/main" id="{F2894755-DC7A-4C86-A2C1-7D4A637BE080}"/>
                  </a:ext>
                </a:extLst>
              </p:cNvPr>
              <p:cNvSpPr/>
              <p:nvPr/>
            </p:nvSpPr>
            <p:spPr bwMode="auto">
              <a:xfrm>
                <a:off x="10577753" y="1690759"/>
                <a:ext cx="189861" cy="187904"/>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ļïḓé">
                <a:extLst>
                  <a:ext uri="{FF2B5EF4-FFF2-40B4-BE49-F238E27FC236}">
                    <a16:creationId xmlns:a16="http://schemas.microsoft.com/office/drawing/2014/main" id="{5A82C6ED-5A53-440E-9E5F-933E8A0E7376}"/>
                  </a:ext>
                </a:extLst>
              </p:cNvPr>
              <p:cNvSpPr/>
              <p:nvPr/>
            </p:nvSpPr>
            <p:spPr bwMode="auto">
              <a:xfrm>
                <a:off x="10793059" y="1731862"/>
                <a:ext cx="176160" cy="137013"/>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ṣľíḋê">
                <a:extLst>
                  <a:ext uri="{FF2B5EF4-FFF2-40B4-BE49-F238E27FC236}">
                    <a16:creationId xmlns:a16="http://schemas.microsoft.com/office/drawing/2014/main" id="{CC35AC73-E89A-4A3D-8A72-83EC719EB6FD}"/>
                  </a:ext>
                </a:extLst>
              </p:cNvPr>
              <p:cNvSpPr/>
              <p:nvPr/>
            </p:nvSpPr>
            <p:spPr bwMode="auto">
              <a:xfrm>
                <a:off x="10789144" y="4738319"/>
                <a:ext cx="252496" cy="258367"/>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ṡľîḍe">
                <a:extLst>
                  <a:ext uri="{FF2B5EF4-FFF2-40B4-BE49-F238E27FC236}">
                    <a16:creationId xmlns:a16="http://schemas.microsoft.com/office/drawing/2014/main" id="{CE12B202-D705-4177-AF15-495B0C1CF65E}"/>
                  </a:ext>
                </a:extLst>
              </p:cNvPr>
              <p:cNvSpPr/>
              <p:nvPr/>
            </p:nvSpPr>
            <p:spPr bwMode="auto">
              <a:xfrm>
                <a:off x="10975090" y="4354682"/>
                <a:ext cx="150715" cy="152672"/>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šļíďe">
                <a:extLst>
                  <a:ext uri="{FF2B5EF4-FFF2-40B4-BE49-F238E27FC236}">
                    <a16:creationId xmlns:a16="http://schemas.microsoft.com/office/drawing/2014/main" id="{BAC564CF-E04B-459F-86FA-AC0C376021C4}"/>
                  </a:ext>
                </a:extLst>
              </p:cNvPr>
              <p:cNvSpPr/>
              <p:nvPr/>
            </p:nvSpPr>
            <p:spPr bwMode="auto">
              <a:xfrm>
                <a:off x="10642344" y="3839905"/>
                <a:ext cx="379722" cy="36993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ïṣlídè">
                <a:extLst>
                  <a:ext uri="{FF2B5EF4-FFF2-40B4-BE49-F238E27FC236}">
                    <a16:creationId xmlns:a16="http://schemas.microsoft.com/office/drawing/2014/main" id="{1CA11DE1-9EB2-4E4D-9DDC-4A4BFCA6C314}"/>
                  </a:ext>
                </a:extLst>
              </p:cNvPr>
              <p:cNvSpPr/>
              <p:nvPr/>
            </p:nvSpPr>
            <p:spPr bwMode="auto">
              <a:xfrm>
                <a:off x="10495545" y="4229413"/>
                <a:ext cx="459973" cy="403210"/>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ļïḑè">
                <a:extLst>
                  <a:ext uri="{FF2B5EF4-FFF2-40B4-BE49-F238E27FC236}">
                    <a16:creationId xmlns:a16="http://schemas.microsoft.com/office/drawing/2014/main" id="{1EF8FBA0-B784-452C-8A79-CDA3F16350B9}"/>
                  </a:ext>
                </a:extLst>
              </p:cNvPr>
              <p:cNvSpPr/>
              <p:nvPr/>
            </p:nvSpPr>
            <p:spPr bwMode="auto">
              <a:xfrm>
                <a:off x="10558179" y="4663940"/>
                <a:ext cx="195733" cy="195733"/>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ṥḻídê">
                <a:extLst>
                  <a:ext uri="{FF2B5EF4-FFF2-40B4-BE49-F238E27FC236}">
                    <a16:creationId xmlns:a16="http://schemas.microsoft.com/office/drawing/2014/main" id="{78374887-B1F1-45B8-95CF-16FF6D041BA4}"/>
                  </a:ext>
                </a:extLst>
              </p:cNvPr>
              <p:cNvSpPr/>
              <p:nvPr/>
            </p:nvSpPr>
            <p:spPr bwMode="auto">
              <a:xfrm>
                <a:off x="10607112" y="4990815"/>
                <a:ext cx="299472" cy="301429"/>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íśļiḑé">
                <a:extLst>
                  <a:ext uri="{FF2B5EF4-FFF2-40B4-BE49-F238E27FC236}">
                    <a16:creationId xmlns:a16="http://schemas.microsoft.com/office/drawing/2014/main" id="{4C2642B6-9A55-4153-A835-97307D4888D2}"/>
                  </a:ext>
                </a:extLst>
              </p:cNvPr>
              <p:cNvSpPr/>
              <p:nvPr/>
            </p:nvSpPr>
            <p:spPr bwMode="auto">
              <a:xfrm>
                <a:off x="10793059" y="3628514"/>
                <a:ext cx="168330" cy="168330"/>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îS1íde">
                <a:extLst>
                  <a:ext uri="{FF2B5EF4-FFF2-40B4-BE49-F238E27FC236}">
                    <a16:creationId xmlns:a16="http://schemas.microsoft.com/office/drawing/2014/main" id="{4C278A44-C2F5-4417-A48C-33E645A28A9E}"/>
                  </a:ext>
                </a:extLst>
              </p:cNvPr>
              <p:cNvSpPr/>
              <p:nvPr/>
            </p:nvSpPr>
            <p:spPr bwMode="auto">
              <a:xfrm>
                <a:off x="10646259" y="3395591"/>
                <a:ext cx="309258" cy="193775"/>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şlíde">
                <a:extLst>
                  <a:ext uri="{FF2B5EF4-FFF2-40B4-BE49-F238E27FC236}">
                    <a16:creationId xmlns:a16="http://schemas.microsoft.com/office/drawing/2014/main" id="{0258C7CD-9A1A-45EE-B4C4-A92BDD1B19F9}"/>
                  </a:ext>
                </a:extLst>
              </p:cNvPr>
              <p:cNvSpPr/>
              <p:nvPr/>
            </p:nvSpPr>
            <p:spPr bwMode="auto">
              <a:xfrm>
                <a:off x="10910498" y="2367994"/>
                <a:ext cx="321002" cy="322959"/>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íṩļïḋê">
                <a:extLst>
                  <a:ext uri="{FF2B5EF4-FFF2-40B4-BE49-F238E27FC236}">
                    <a16:creationId xmlns:a16="http://schemas.microsoft.com/office/drawing/2014/main" id="{70E705FD-3375-4672-A47B-D5318A3FE65F}"/>
                  </a:ext>
                </a:extLst>
              </p:cNvPr>
              <p:cNvSpPr/>
              <p:nvPr/>
            </p:nvSpPr>
            <p:spPr bwMode="auto">
              <a:xfrm>
                <a:off x="10581667" y="2328848"/>
                <a:ext cx="395380" cy="383636"/>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íṡḷïḑê">
                <a:extLst>
                  <a:ext uri="{FF2B5EF4-FFF2-40B4-BE49-F238E27FC236}">
                    <a16:creationId xmlns:a16="http://schemas.microsoft.com/office/drawing/2014/main" id="{7E645D7D-639E-4167-8335-6D0037F0FBBB}"/>
                  </a:ext>
                </a:extLst>
              </p:cNvPr>
              <p:cNvSpPr/>
              <p:nvPr/>
            </p:nvSpPr>
            <p:spPr bwMode="auto">
              <a:xfrm>
                <a:off x="10658002" y="5303987"/>
                <a:ext cx="131142" cy="207477"/>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šḷîdé">
                <a:extLst>
                  <a:ext uri="{FF2B5EF4-FFF2-40B4-BE49-F238E27FC236}">
                    <a16:creationId xmlns:a16="http://schemas.microsoft.com/office/drawing/2014/main" id="{7369315F-10D5-4B5E-9509-11390C0C7CBF}"/>
                  </a:ext>
                </a:extLst>
              </p:cNvPr>
              <p:cNvSpPr/>
              <p:nvPr/>
            </p:nvSpPr>
            <p:spPr bwMode="auto">
              <a:xfrm>
                <a:off x="10515118" y="5527123"/>
                <a:ext cx="203562" cy="275983"/>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îš1îďe">
                <a:extLst>
                  <a:ext uri="{FF2B5EF4-FFF2-40B4-BE49-F238E27FC236}">
                    <a16:creationId xmlns:a16="http://schemas.microsoft.com/office/drawing/2014/main" id="{260DF944-3B5B-473D-B204-11D8FF07FA8F}"/>
                  </a:ext>
                </a:extLst>
              </p:cNvPr>
              <p:cNvSpPr/>
              <p:nvPr/>
            </p:nvSpPr>
            <p:spPr bwMode="auto">
              <a:xfrm>
                <a:off x="10470099" y="3638300"/>
                <a:ext cx="274026" cy="207477"/>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lîḍé">
                <a:extLst>
                  <a:ext uri="{FF2B5EF4-FFF2-40B4-BE49-F238E27FC236}">
                    <a16:creationId xmlns:a16="http://schemas.microsoft.com/office/drawing/2014/main" id="{22E7CE7E-A21C-47D6-95C7-4FC965416ED4}"/>
                  </a:ext>
                </a:extLst>
              </p:cNvPr>
              <p:cNvSpPr/>
              <p:nvPr/>
            </p:nvSpPr>
            <p:spPr bwMode="auto">
              <a:xfrm>
                <a:off x="10763698" y="2767289"/>
                <a:ext cx="256411" cy="256409"/>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ṣļïḋé">
                <a:extLst>
                  <a:ext uri="{FF2B5EF4-FFF2-40B4-BE49-F238E27FC236}">
                    <a16:creationId xmlns:a16="http://schemas.microsoft.com/office/drawing/2014/main" id="{E2A7EE07-F286-47FC-AF1F-A8E08AD8A8B9}"/>
                  </a:ext>
                </a:extLst>
              </p:cNvPr>
              <p:cNvSpPr/>
              <p:nvPr/>
            </p:nvSpPr>
            <p:spPr bwMode="auto">
              <a:xfrm>
                <a:off x="10712808" y="3080462"/>
                <a:ext cx="272069" cy="272068"/>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íś1îḓe">
                <a:extLst>
                  <a:ext uri="{FF2B5EF4-FFF2-40B4-BE49-F238E27FC236}">
                    <a16:creationId xmlns:a16="http://schemas.microsoft.com/office/drawing/2014/main" id="{39A1AC83-D1A8-4A1B-A8B0-08EFC35E039C}"/>
                  </a:ext>
                </a:extLst>
              </p:cNvPr>
              <p:cNvSpPr/>
              <p:nvPr/>
            </p:nvSpPr>
            <p:spPr bwMode="auto">
              <a:xfrm>
                <a:off x="10466184" y="2757502"/>
                <a:ext cx="246623" cy="246623"/>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ṣľide">
                <a:extLst>
                  <a:ext uri="{FF2B5EF4-FFF2-40B4-BE49-F238E27FC236}">
                    <a16:creationId xmlns:a16="http://schemas.microsoft.com/office/drawing/2014/main" id="{103862E7-0E5F-4E64-AB57-94BB3F5783AE}"/>
                  </a:ext>
                </a:extLst>
              </p:cNvPr>
              <p:cNvSpPr/>
              <p:nvPr/>
            </p:nvSpPr>
            <p:spPr bwMode="auto">
              <a:xfrm>
                <a:off x="10462270" y="3049145"/>
                <a:ext cx="230965" cy="185946"/>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íṧḻîḑe">
                <a:extLst>
                  <a:ext uri="{FF2B5EF4-FFF2-40B4-BE49-F238E27FC236}">
                    <a16:creationId xmlns:a16="http://schemas.microsoft.com/office/drawing/2014/main" id="{8DBB3E87-80AD-4BE6-92A0-1D6F63021B9B}"/>
                  </a:ext>
                </a:extLst>
              </p:cNvPr>
              <p:cNvSpPr/>
              <p:nvPr/>
            </p:nvSpPr>
            <p:spPr bwMode="auto">
              <a:xfrm>
                <a:off x="10370276" y="3305554"/>
                <a:ext cx="242709" cy="281855"/>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ŝļîḑè">
                <a:extLst>
                  <a:ext uri="{FF2B5EF4-FFF2-40B4-BE49-F238E27FC236}">
                    <a16:creationId xmlns:a16="http://schemas.microsoft.com/office/drawing/2014/main" id="{6D606E40-5481-413E-BF5A-9555869B5B5A}"/>
                  </a:ext>
                </a:extLst>
              </p:cNvPr>
              <p:cNvSpPr/>
              <p:nvPr/>
            </p:nvSpPr>
            <p:spPr bwMode="auto">
              <a:xfrm>
                <a:off x="10303727" y="2346463"/>
                <a:ext cx="328831" cy="244665"/>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ŝ1iďe">
                <a:extLst>
                  <a:ext uri="{FF2B5EF4-FFF2-40B4-BE49-F238E27FC236}">
                    <a16:creationId xmlns:a16="http://schemas.microsoft.com/office/drawing/2014/main" id="{B31EBCF0-D8BA-4092-8EA3-71F2DA812529}"/>
                  </a:ext>
                </a:extLst>
              </p:cNvPr>
              <p:cNvSpPr/>
              <p:nvPr/>
            </p:nvSpPr>
            <p:spPr bwMode="auto">
              <a:xfrm>
                <a:off x="10278281" y="3927985"/>
                <a:ext cx="367978" cy="367978"/>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íṩḷiḍê">
                <a:extLst>
                  <a:ext uri="{FF2B5EF4-FFF2-40B4-BE49-F238E27FC236}">
                    <a16:creationId xmlns:a16="http://schemas.microsoft.com/office/drawing/2014/main" id="{6E23652A-C97F-4AC1-A5FB-C75E2A437B89}"/>
                  </a:ext>
                </a:extLst>
              </p:cNvPr>
              <p:cNvSpPr/>
              <p:nvPr/>
            </p:nvSpPr>
            <p:spPr bwMode="auto">
              <a:xfrm>
                <a:off x="10217604" y="4376214"/>
                <a:ext cx="270111" cy="313173"/>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s1ïḓè">
                <a:extLst>
                  <a:ext uri="{FF2B5EF4-FFF2-40B4-BE49-F238E27FC236}">
                    <a16:creationId xmlns:a16="http://schemas.microsoft.com/office/drawing/2014/main" id="{DB1E98D1-7156-48D4-86B2-7944E60B378A}"/>
                  </a:ext>
                </a:extLst>
              </p:cNvPr>
              <p:cNvSpPr/>
              <p:nvPr/>
            </p:nvSpPr>
            <p:spPr bwMode="auto">
              <a:xfrm>
                <a:off x="10248921" y="3640258"/>
                <a:ext cx="146800" cy="256409"/>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ḷiḋé">
                <a:extLst>
                  <a:ext uri="{FF2B5EF4-FFF2-40B4-BE49-F238E27FC236}">
                    <a16:creationId xmlns:a16="http://schemas.microsoft.com/office/drawing/2014/main" id="{8401A04F-4747-4D35-965C-AC1C59048240}"/>
                  </a:ext>
                </a:extLst>
              </p:cNvPr>
              <p:cNvSpPr/>
              <p:nvPr/>
            </p:nvSpPr>
            <p:spPr bwMode="auto">
              <a:xfrm>
                <a:off x="10156926" y="2651806"/>
                <a:ext cx="279899" cy="250538"/>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ṥḻíḑè">
                <a:extLst>
                  <a:ext uri="{FF2B5EF4-FFF2-40B4-BE49-F238E27FC236}">
                    <a16:creationId xmlns:a16="http://schemas.microsoft.com/office/drawing/2014/main" id="{891BA212-3D8F-4194-901D-99AAD9E7099F}"/>
                  </a:ext>
                </a:extLst>
              </p:cNvPr>
              <p:cNvSpPr/>
              <p:nvPr/>
            </p:nvSpPr>
            <p:spPr bwMode="auto">
              <a:xfrm>
                <a:off x="10164756" y="2953235"/>
                <a:ext cx="244667" cy="258367"/>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ŝḷîḓe">
                <a:extLst>
                  <a:ext uri="{FF2B5EF4-FFF2-40B4-BE49-F238E27FC236}">
                    <a16:creationId xmlns:a16="http://schemas.microsoft.com/office/drawing/2014/main" id="{42498D5D-7DF0-4BCC-88F2-AD165525BE7A}"/>
                  </a:ext>
                </a:extLst>
              </p:cNvPr>
              <p:cNvSpPr/>
              <p:nvPr/>
            </p:nvSpPr>
            <p:spPr bwMode="auto">
              <a:xfrm>
                <a:off x="10383977" y="2054822"/>
                <a:ext cx="248581" cy="248580"/>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ṣḷíḓé">
                <a:extLst>
                  <a:ext uri="{FF2B5EF4-FFF2-40B4-BE49-F238E27FC236}">
                    <a16:creationId xmlns:a16="http://schemas.microsoft.com/office/drawing/2014/main" id="{B89BD664-0D08-4700-86D1-10EE98323822}"/>
                  </a:ext>
                </a:extLst>
              </p:cNvPr>
              <p:cNvSpPr/>
              <p:nvPr/>
            </p:nvSpPr>
            <p:spPr bwMode="auto">
              <a:xfrm>
                <a:off x="10274366" y="1367799"/>
                <a:ext cx="246623" cy="166372"/>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í$ľiďè">
                <a:extLst>
                  <a:ext uri="{FF2B5EF4-FFF2-40B4-BE49-F238E27FC236}">
                    <a16:creationId xmlns:a16="http://schemas.microsoft.com/office/drawing/2014/main" id="{7E031458-EB21-4ECD-9F06-37894E182A5A}"/>
                  </a:ext>
                </a:extLst>
              </p:cNvPr>
              <p:cNvSpPr/>
              <p:nvPr/>
            </p:nvSpPr>
            <p:spPr bwMode="auto">
              <a:xfrm>
                <a:off x="10213690" y="1782753"/>
                <a:ext cx="383636" cy="364063"/>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i$1íďè">
                <a:extLst>
                  <a:ext uri="{FF2B5EF4-FFF2-40B4-BE49-F238E27FC236}">
                    <a16:creationId xmlns:a16="http://schemas.microsoft.com/office/drawing/2014/main" id="{DCE31F1E-61C0-4B7D-8D97-03AB5CED08DE}"/>
                  </a:ext>
                </a:extLst>
              </p:cNvPr>
              <p:cNvSpPr/>
              <p:nvPr/>
            </p:nvSpPr>
            <p:spPr bwMode="auto">
              <a:xfrm>
                <a:off x="10295897" y="1555702"/>
                <a:ext cx="240752" cy="252495"/>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ṧľîḑè">
                <a:extLst>
                  <a:ext uri="{FF2B5EF4-FFF2-40B4-BE49-F238E27FC236}">
                    <a16:creationId xmlns:a16="http://schemas.microsoft.com/office/drawing/2014/main" id="{84A420F3-E44B-4F48-9011-33322B485284}"/>
                  </a:ext>
                </a:extLst>
              </p:cNvPr>
              <p:cNvSpPr/>
              <p:nvPr/>
            </p:nvSpPr>
            <p:spPr bwMode="auto">
              <a:xfrm>
                <a:off x="10051231" y="3280109"/>
                <a:ext cx="303387" cy="303385"/>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işḷidé">
                <a:extLst>
                  <a:ext uri="{FF2B5EF4-FFF2-40B4-BE49-F238E27FC236}">
                    <a16:creationId xmlns:a16="http://schemas.microsoft.com/office/drawing/2014/main" id="{4D2CB6C4-E3D5-42A4-9D1E-E08D9A7FBB59}"/>
                  </a:ext>
                </a:extLst>
              </p:cNvPr>
              <p:cNvSpPr/>
              <p:nvPr/>
            </p:nvSpPr>
            <p:spPr bwMode="auto">
              <a:xfrm>
                <a:off x="9912261" y="2277957"/>
                <a:ext cx="332746" cy="336661"/>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iSľiḓe">
                <a:extLst>
                  <a:ext uri="{FF2B5EF4-FFF2-40B4-BE49-F238E27FC236}">
                    <a16:creationId xmlns:a16="http://schemas.microsoft.com/office/drawing/2014/main" id="{0F2CB42D-BA22-450B-B001-5193E2861C6D}"/>
                  </a:ext>
                </a:extLst>
              </p:cNvPr>
              <p:cNvSpPr/>
              <p:nvPr/>
            </p:nvSpPr>
            <p:spPr bwMode="auto">
              <a:xfrm>
                <a:off x="9884858" y="3579580"/>
                <a:ext cx="307301" cy="322959"/>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í$ľiḑe">
                <a:extLst>
                  <a:ext uri="{FF2B5EF4-FFF2-40B4-BE49-F238E27FC236}">
                    <a16:creationId xmlns:a16="http://schemas.microsoft.com/office/drawing/2014/main" id="{5991C6A0-D919-4089-895D-6A901277CFD2}"/>
                  </a:ext>
                </a:extLst>
              </p:cNvPr>
              <p:cNvSpPr/>
              <p:nvPr/>
            </p:nvSpPr>
            <p:spPr bwMode="auto">
              <a:xfrm>
                <a:off x="9763504" y="2679209"/>
                <a:ext cx="340575" cy="340575"/>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ṩļíḍè">
                <a:extLst>
                  <a:ext uri="{FF2B5EF4-FFF2-40B4-BE49-F238E27FC236}">
                    <a16:creationId xmlns:a16="http://schemas.microsoft.com/office/drawing/2014/main" id="{9FB36CBF-2AF7-4613-9241-8E6684616EC5}"/>
                  </a:ext>
                </a:extLst>
              </p:cNvPr>
              <p:cNvSpPr/>
              <p:nvPr/>
            </p:nvSpPr>
            <p:spPr bwMode="auto">
              <a:xfrm>
                <a:off x="9875071" y="1874748"/>
                <a:ext cx="324917" cy="35231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ṣḷíďê">
                <a:extLst>
                  <a:ext uri="{FF2B5EF4-FFF2-40B4-BE49-F238E27FC236}">
                    <a16:creationId xmlns:a16="http://schemas.microsoft.com/office/drawing/2014/main" id="{42F3CC09-060F-4290-8860-1E2D361BF545}"/>
                  </a:ext>
                </a:extLst>
              </p:cNvPr>
              <p:cNvSpPr/>
              <p:nvPr/>
            </p:nvSpPr>
            <p:spPr bwMode="auto">
              <a:xfrm>
                <a:off x="9965108" y="1600722"/>
                <a:ext cx="274026" cy="268153"/>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îṣ1íḋê">
                <a:extLst>
                  <a:ext uri="{FF2B5EF4-FFF2-40B4-BE49-F238E27FC236}">
                    <a16:creationId xmlns:a16="http://schemas.microsoft.com/office/drawing/2014/main" id="{F51D793F-1B94-409A-AA01-DBE0C7536F6C}"/>
                  </a:ext>
                </a:extLst>
              </p:cNvPr>
              <p:cNvSpPr/>
              <p:nvPr/>
            </p:nvSpPr>
            <p:spPr bwMode="auto">
              <a:xfrm>
                <a:off x="10082548" y="1367799"/>
                <a:ext cx="152672" cy="199648"/>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ïś1îdê">
                <a:extLst>
                  <a:ext uri="{FF2B5EF4-FFF2-40B4-BE49-F238E27FC236}">
                    <a16:creationId xmlns:a16="http://schemas.microsoft.com/office/drawing/2014/main" id="{40A1ED25-3546-47E6-8C2A-8DB4DB503E59}"/>
                  </a:ext>
                </a:extLst>
              </p:cNvPr>
              <p:cNvSpPr/>
              <p:nvPr/>
            </p:nvSpPr>
            <p:spPr bwMode="auto">
              <a:xfrm>
                <a:off x="9634320" y="3002169"/>
                <a:ext cx="416912" cy="418868"/>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şľïďé">
                <a:extLst>
                  <a:ext uri="{FF2B5EF4-FFF2-40B4-BE49-F238E27FC236}">
                    <a16:creationId xmlns:a16="http://schemas.microsoft.com/office/drawing/2014/main" id="{7884FAF7-B629-4A57-92FE-AB138DA2ADE3}"/>
                  </a:ext>
                </a:extLst>
              </p:cNvPr>
              <p:cNvSpPr/>
              <p:nvPr/>
            </p:nvSpPr>
            <p:spPr bwMode="auto">
              <a:xfrm>
                <a:off x="9330934" y="1252317"/>
                <a:ext cx="690938" cy="299471"/>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ïṣlíḍe">
                <a:extLst>
                  <a:ext uri="{FF2B5EF4-FFF2-40B4-BE49-F238E27FC236}">
                    <a16:creationId xmlns:a16="http://schemas.microsoft.com/office/drawing/2014/main" id="{960E7AE4-652D-48C6-8CD5-1831A2ACD7D2}"/>
                  </a:ext>
                </a:extLst>
              </p:cNvPr>
              <p:cNvSpPr/>
              <p:nvPr/>
            </p:nvSpPr>
            <p:spPr bwMode="auto">
              <a:xfrm>
                <a:off x="9462075" y="1610508"/>
                <a:ext cx="383636" cy="342532"/>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ṣļíḓè">
                <a:extLst>
                  <a:ext uri="{FF2B5EF4-FFF2-40B4-BE49-F238E27FC236}">
                    <a16:creationId xmlns:a16="http://schemas.microsoft.com/office/drawing/2014/main" id="{307F719B-F5AD-480E-8F9D-9E035B7B6A64}"/>
                  </a:ext>
                </a:extLst>
              </p:cNvPr>
              <p:cNvSpPr/>
              <p:nvPr/>
            </p:nvSpPr>
            <p:spPr bwMode="auto">
              <a:xfrm>
                <a:off x="9501222" y="1990229"/>
                <a:ext cx="338618" cy="336661"/>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ṧlíḍe">
                <a:extLst>
                  <a:ext uri="{FF2B5EF4-FFF2-40B4-BE49-F238E27FC236}">
                    <a16:creationId xmlns:a16="http://schemas.microsoft.com/office/drawing/2014/main" id="{4C1C4E89-367A-45EE-A1A3-0F2F7A3A9DDC}"/>
                  </a:ext>
                </a:extLst>
              </p:cNvPr>
              <p:cNvSpPr/>
              <p:nvPr/>
            </p:nvSpPr>
            <p:spPr bwMode="auto">
              <a:xfrm>
                <a:off x="9522752" y="2397354"/>
                <a:ext cx="317087" cy="334703"/>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işḻîḋe">
                <a:extLst>
                  <a:ext uri="{FF2B5EF4-FFF2-40B4-BE49-F238E27FC236}">
                    <a16:creationId xmlns:a16="http://schemas.microsoft.com/office/drawing/2014/main" id="{30808845-027F-4AD2-9FED-7BB3DADE6C2F}"/>
                  </a:ext>
                </a:extLst>
              </p:cNvPr>
              <p:cNvSpPr/>
              <p:nvPr/>
            </p:nvSpPr>
            <p:spPr bwMode="auto">
              <a:xfrm>
                <a:off x="10025786" y="3945601"/>
                <a:ext cx="268155" cy="268153"/>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ïṩľïḍè">
                <a:extLst>
                  <a:ext uri="{FF2B5EF4-FFF2-40B4-BE49-F238E27FC236}">
                    <a16:creationId xmlns:a16="http://schemas.microsoft.com/office/drawing/2014/main" id="{BD3264DB-0ACB-4FF6-A523-0DB60E427FAF}"/>
                  </a:ext>
                </a:extLst>
              </p:cNvPr>
              <p:cNvSpPr/>
              <p:nvPr/>
            </p:nvSpPr>
            <p:spPr bwMode="auto">
              <a:xfrm>
                <a:off x="9634320" y="3906455"/>
                <a:ext cx="467802" cy="467801"/>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iṩḷiḍe">
                <a:extLst>
                  <a:ext uri="{FF2B5EF4-FFF2-40B4-BE49-F238E27FC236}">
                    <a16:creationId xmlns:a16="http://schemas.microsoft.com/office/drawing/2014/main" id="{D245F70B-EC18-4814-B804-E70DFFE9BA70}"/>
                  </a:ext>
                </a:extLst>
              </p:cNvPr>
              <p:cNvSpPr/>
              <p:nvPr/>
            </p:nvSpPr>
            <p:spPr bwMode="auto">
              <a:xfrm>
                <a:off x="10248921" y="4744191"/>
                <a:ext cx="272069" cy="275983"/>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ślïďé">
                <a:extLst>
                  <a:ext uri="{FF2B5EF4-FFF2-40B4-BE49-F238E27FC236}">
                    <a16:creationId xmlns:a16="http://schemas.microsoft.com/office/drawing/2014/main" id="{4DD788FE-4532-42B4-B97B-903DA485E131}"/>
                  </a:ext>
                </a:extLst>
              </p:cNvPr>
              <p:cNvSpPr/>
              <p:nvPr/>
            </p:nvSpPr>
            <p:spPr bwMode="auto">
              <a:xfrm>
                <a:off x="9835925" y="4409487"/>
                <a:ext cx="332746" cy="33078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iṩļîḓè">
                <a:extLst>
                  <a:ext uri="{FF2B5EF4-FFF2-40B4-BE49-F238E27FC236}">
                    <a16:creationId xmlns:a16="http://schemas.microsoft.com/office/drawing/2014/main" id="{17CA5E52-DB0C-40AA-A802-899C638F020F}"/>
                  </a:ext>
                </a:extLst>
              </p:cNvPr>
              <p:cNvSpPr/>
              <p:nvPr/>
            </p:nvSpPr>
            <p:spPr bwMode="auto">
              <a:xfrm>
                <a:off x="9935749" y="4810740"/>
                <a:ext cx="383636" cy="387551"/>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îṣļiďê">
                <a:extLst>
                  <a:ext uri="{FF2B5EF4-FFF2-40B4-BE49-F238E27FC236}">
                    <a16:creationId xmlns:a16="http://schemas.microsoft.com/office/drawing/2014/main" id="{10906F61-DAB4-4FC9-A850-E89E4AC2658F}"/>
                  </a:ext>
                </a:extLst>
              </p:cNvPr>
              <p:cNvSpPr/>
              <p:nvPr/>
            </p:nvSpPr>
            <p:spPr bwMode="auto">
              <a:xfrm>
                <a:off x="9426843" y="3544348"/>
                <a:ext cx="399295" cy="330788"/>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ï$ľiḍê">
                <a:extLst>
                  <a:ext uri="{FF2B5EF4-FFF2-40B4-BE49-F238E27FC236}">
                    <a16:creationId xmlns:a16="http://schemas.microsoft.com/office/drawing/2014/main" id="{59A36FFD-FDCE-41CE-A573-4FA19270651E}"/>
                  </a:ext>
                </a:extLst>
              </p:cNvPr>
              <p:cNvSpPr/>
              <p:nvPr/>
            </p:nvSpPr>
            <p:spPr bwMode="auto">
              <a:xfrm>
                <a:off x="9250684" y="3160712"/>
                <a:ext cx="336661" cy="336661"/>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îšliḋè">
                <a:extLst>
                  <a:ext uri="{FF2B5EF4-FFF2-40B4-BE49-F238E27FC236}">
                    <a16:creationId xmlns:a16="http://schemas.microsoft.com/office/drawing/2014/main" id="{42C77CD3-3E83-465D-845F-5327F091D0F1}"/>
                  </a:ext>
                </a:extLst>
              </p:cNvPr>
              <p:cNvSpPr/>
              <p:nvPr/>
            </p:nvSpPr>
            <p:spPr bwMode="auto">
              <a:xfrm>
                <a:off x="9274172" y="2775119"/>
                <a:ext cx="428656" cy="348404"/>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şľiḓe">
                <a:extLst>
                  <a:ext uri="{FF2B5EF4-FFF2-40B4-BE49-F238E27FC236}">
                    <a16:creationId xmlns:a16="http://schemas.microsoft.com/office/drawing/2014/main" id="{407AB646-A3E1-4668-8DBC-C340BD9BEE3C}"/>
                  </a:ext>
                </a:extLst>
              </p:cNvPr>
              <p:cNvSpPr/>
              <p:nvPr/>
            </p:nvSpPr>
            <p:spPr bwMode="auto">
              <a:xfrm>
                <a:off x="9465990" y="4558244"/>
                <a:ext cx="414954" cy="391466"/>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S1íḑê">
                <a:extLst>
                  <a:ext uri="{FF2B5EF4-FFF2-40B4-BE49-F238E27FC236}">
                    <a16:creationId xmlns:a16="http://schemas.microsoft.com/office/drawing/2014/main" id="{70555E19-6614-4893-8E92-1E52BE48F8E2}"/>
                  </a:ext>
                </a:extLst>
              </p:cNvPr>
              <p:cNvSpPr/>
              <p:nvPr/>
            </p:nvSpPr>
            <p:spPr bwMode="auto">
              <a:xfrm>
                <a:off x="9446417" y="4981027"/>
                <a:ext cx="317087" cy="240751"/>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î$ḷidê">
                <a:extLst>
                  <a:ext uri="{FF2B5EF4-FFF2-40B4-BE49-F238E27FC236}">
                    <a16:creationId xmlns:a16="http://schemas.microsoft.com/office/drawing/2014/main" id="{C4883E96-AE3E-46B0-9056-A85B2ECD83BE}"/>
                  </a:ext>
                </a:extLst>
              </p:cNvPr>
              <p:cNvSpPr/>
              <p:nvPr/>
            </p:nvSpPr>
            <p:spPr bwMode="auto">
              <a:xfrm>
                <a:off x="9372038" y="4200054"/>
                <a:ext cx="336661" cy="340575"/>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ïšļïḋe">
                <a:extLst>
                  <a:ext uri="{FF2B5EF4-FFF2-40B4-BE49-F238E27FC236}">
                    <a16:creationId xmlns:a16="http://schemas.microsoft.com/office/drawing/2014/main" id="{A13D4ED0-B872-468F-97D1-5B60650E86A4}"/>
                  </a:ext>
                </a:extLst>
              </p:cNvPr>
              <p:cNvSpPr/>
              <p:nvPr/>
            </p:nvSpPr>
            <p:spPr bwMode="auto">
              <a:xfrm>
                <a:off x="9266343" y="3900582"/>
                <a:ext cx="326874" cy="277941"/>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ïŝḷíḍê">
                <a:extLst>
                  <a:ext uri="{FF2B5EF4-FFF2-40B4-BE49-F238E27FC236}">
                    <a16:creationId xmlns:a16="http://schemas.microsoft.com/office/drawing/2014/main" id="{4C636BDC-9603-43D4-BA09-DA8669E0A6F7}"/>
                  </a:ext>
                </a:extLst>
              </p:cNvPr>
              <p:cNvSpPr/>
              <p:nvPr/>
            </p:nvSpPr>
            <p:spPr bwMode="auto">
              <a:xfrm>
                <a:off x="8986444" y="3544348"/>
                <a:ext cx="369936" cy="326873"/>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Slídê">
                <a:extLst>
                  <a:ext uri="{FF2B5EF4-FFF2-40B4-BE49-F238E27FC236}">
                    <a16:creationId xmlns:a16="http://schemas.microsoft.com/office/drawing/2014/main" id="{94BD05BD-9E4D-49D5-849E-00FE3427B714}"/>
                  </a:ext>
                </a:extLst>
              </p:cNvPr>
              <p:cNvSpPr/>
              <p:nvPr/>
            </p:nvSpPr>
            <p:spPr bwMode="auto">
              <a:xfrm>
                <a:off x="9078439" y="2322975"/>
                <a:ext cx="405168" cy="409081"/>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ïṣḻíḋê">
                <a:extLst>
                  <a:ext uri="{FF2B5EF4-FFF2-40B4-BE49-F238E27FC236}">
                    <a16:creationId xmlns:a16="http://schemas.microsoft.com/office/drawing/2014/main" id="{1B50EFA0-8075-48E9-962F-D43B551534BF}"/>
                  </a:ext>
                </a:extLst>
              </p:cNvPr>
              <p:cNvSpPr/>
              <p:nvPr/>
            </p:nvSpPr>
            <p:spPr bwMode="auto">
              <a:xfrm>
                <a:off x="10258707" y="5188504"/>
                <a:ext cx="307301" cy="307300"/>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ṩļîḍè">
                <a:extLst>
                  <a:ext uri="{FF2B5EF4-FFF2-40B4-BE49-F238E27FC236}">
                    <a16:creationId xmlns:a16="http://schemas.microsoft.com/office/drawing/2014/main" id="{3961F7B7-BEF8-4C97-BBBA-D0909A242A21}"/>
                  </a:ext>
                </a:extLst>
              </p:cNvPr>
              <p:cNvSpPr/>
              <p:nvPr/>
            </p:nvSpPr>
            <p:spPr bwMode="auto">
              <a:xfrm>
                <a:off x="9922047" y="5121955"/>
                <a:ext cx="272069" cy="272068"/>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ṥḷíḋè">
                <a:extLst>
                  <a:ext uri="{FF2B5EF4-FFF2-40B4-BE49-F238E27FC236}">
                    <a16:creationId xmlns:a16="http://schemas.microsoft.com/office/drawing/2014/main" id="{F6FF036F-0D44-4DDC-ADB3-3B97199201B3}"/>
                  </a:ext>
                </a:extLst>
              </p:cNvPr>
              <p:cNvSpPr/>
              <p:nvPr/>
            </p:nvSpPr>
            <p:spPr bwMode="auto">
              <a:xfrm>
                <a:off x="10258707" y="5621075"/>
                <a:ext cx="364063" cy="360148"/>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îṧļiḋe">
                <a:extLst>
                  <a:ext uri="{FF2B5EF4-FFF2-40B4-BE49-F238E27FC236}">
                    <a16:creationId xmlns:a16="http://schemas.microsoft.com/office/drawing/2014/main" id="{8034413E-A869-454F-B280-99FA5272F315}"/>
                  </a:ext>
                </a:extLst>
              </p:cNvPr>
              <p:cNvSpPr/>
              <p:nvPr/>
            </p:nvSpPr>
            <p:spPr bwMode="auto">
              <a:xfrm>
                <a:off x="9160647" y="5274627"/>
                <a:ext cx="358192" cy="550009"/>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ṥḷiďè">
                <a:extLst>
                  <a:ext uri="{FF2B5EF4-FFF2-40B4-BE49-F238E27FC236}">
                    <a16:creationId xmlns:a16="http://schemas.microsoft.com/office/drawing/2014/main" id="{6201C9F7-5144-4B62-90AF-B2B9059D3605}"/>
                  </a:ext>
                </a:extLst>
              </p:cNvPr>
              <p:cNvSpPr/>
              <p:nvPr/>
            </p:nvSpPr>
            <p:spPr bwMode="auto">
              <a:xfrm>
                <a:off x="9589301" y="5294200"/>
                <a:ext cx="305343" cy="348404"/>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ṡ1ïdé">
                <a:extLst>
                  <a:ext uri="{FF2B5EF4-FFF2-40B4-BE49-F238E27FC236}">
                    <a16:creationId xmlns:a16="http://schemas.microsoft.com/office/drawing/2014/main" id="{9C7F3F04-23B2-4959-8B77-797BB4782FD4}"/>
                  </a:ext>
                </a:extLst>
              </p:cNvPr>
              <p:cNvSpPr/>
              <p:nvPr/>
            </p:nvSpPr>
            <p:spPr bwMode="auto">
              <a:xfrm>
                <a:off x="9029505" y="1945211"/>
                <a:ext cx="401253" cy="29751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ṡļîdê">
                <a:extLst>
                  <a:ext uri="{FF2B5EF4-FFF2-40B4-BE49-F238E27FC236}">
                    <a16:creationId xmlns:a16="http://schemas.microsoft.com/office/drawing/2014/main" id="{26D80D14-33A0-43C1-AF60-062ADCECD5A0}"/>
                  </a:ext>
                </a:extLst>
              </p:cNvPr>
              <p:cNvSpPr/>
              <p:nvPr/>
            </p:nvSpPr>
            <p:spPr bwMode="auto">
              <a:xfrm>
                <a:off x="8534302" y="4360555"/>
                <a:ext cx="207477" cy="211391"/>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îṡlíḋê">
                <a:extLst>
                  <a:ext uri="{FF2B5EF4-FFF2-40B4-BE49-F238E27FC236}">
                    <a16:creationId xmlns:a16="http://schemas.microsoft.com/office/drawing/2014/main" id="{0AEE8353-8CA3-4B4A-9282-48C98E933E20}"/>
                  </a:ext>
                </a:extLst>
              </p:cNvPr>
              <p:cNvSpPr/>
              <p:nvPr/>
            </p:nvSpPr>
            <p:spPr bwMode="auto">
              <a:xfrm>
                <a:off x="8890535" y="4113931"/>
                <a:ext cx="279899" cy="268153"/>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sḷïḑè">
                <a:extLst>
                  <a:ext uri="{FF2B5EF4-FFF2-40B4-BE49-F238E27FC236}">
                    <a16:creationId xmlns:a16="http://schemas.microsoft.com/office/drawing/2014/main" id="{354DB0D6-1C5F-4E2B-A731-22DC04EC5339}"/>
                  </a:ext>
                </a:extLst>
              </p:cNvPr>
              <p:cNvSpPr/>
              <p:nvPr/>
            </p:nvSpPr>
            <p:spPr bwMode="auto">
              <a:xfrm>
                <a:off x="8039097" y="4581732"/>
                <a:ext cx="262282" cy="262282"/>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ṧľîdé">
                <a:extLst>
                  <a:ext uri="{FF2B5EF4-FFF2-40B4-BE49-F238E27FC236}">
                    <a16:creationId xmlns:a16="http://schemas.microsoft.com/office/drawing/2014/main" id="{4D90E5F9-0F48-45E0-BA8E-8C1243FCB9A3}"/>
                  </a:ext>
                </a:extLst>
              </p:cNvPr>
              <p:cNvSpPr/>
              <p:nvPr/>
            </p:nvSpPr>
            <p:spPr bwMode="auto">
              <a:xfrm>
                <a:off x="8820072" y="2931705"/>
                <a:ext cx="219221" cy="232921"/>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ļiďê">
                <a:extLst>
                  <a:ext uri="{FF2B5EF4-FFF2-40B4-BE49-F238E27FC236}">
                    <a16:creationId xmlns:a16="http://schemas.microsoft.com/office/drawing/2014/main" id="{8000BE5B-DF62-4B08-B155-597CF08AB2F8}"/>
                  </a:ext>
                </a:extLst>
              </p:cNvPr>
              <p:cNvSpPr/>
              <p:nvPr/>
            </p:nvSpPr>
            <p:spPr bwMode="auto">
              <a:xfrm>
                <a:off x="8998188" y="1536129"/>
                <a:ext cx="242709" cy="281855"/>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isľiḋê">
                <a:extLst>
                  <a:ext uri="{FF2B5EF4-FFF2-40B4-BE49-F238E27FC236}">
                    <a16:creationId xmlns:a16="http://schemas.microsoft.com/office/drawing/2014/main" id="{B45EDEDB-AA52-4646-BE00-825AB673570B}"/>
                  </a:ext>
                </a:extLst>
              </p:cNvPr>
              <p:cNvSpPr/>
              <p:nvPr/>
            </p:nvSpPr>
            <p:spPr bwMode="auto">
              <a:xfrm>
                <a:off x="8685015" y="3366232"/>
                <a:ext cx="246623" cy="246623"/>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sļïḑê">
                <a:extLst>
                  <a:ext uri="{FF2B5EF4-FFF2-40B4-BE49-F238E27FC236}">
                    <a16:creationId xmlns:a16="http://schemas.microsoft.com/office/drawing/2014/main" id="{9FE6A61C-E443-4726-8799-7DE710AE3441}"/>
                  </a:ext>
                </a:extLst>
              </p:cNvPr>
              <p:cNvSpPr/>
              <p:nvPr/>
            </p:nvSpPr>
            <p:spPr bwMode="auto">
              <a:xfrm>
                <a:off x="8260276" y="4031724"/>
                <a:ext cx="229008" cy="197690"/>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ïṧlïďé">
                <a:extLst>
                  <a:ext uri="{FF2B5EF4-FFF2-40B4-BE49-F238E27FC236}">
                    <a16:creationId xmlns:a16="http://schemas.microsoft.com/office/drawing/2014/main" id="{42526E00-4D79-43F7-B512-388F8BA4C566}"/>
                  </a:ext>
                </a:extLst>
              </p:cNvPr>
              <p:cNvSpPr/>
              <p:nvPr/>
            </p:nvSpPr>
            <p:spPr bwMode="auto">
              <a:xfrm>
                <a:off x="8610637" y="3841862"/>
                <a:ext cx="230965" cy="230965"/>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îšḷïḓè">
                <a:extLst>
                  <a:ext uri="{FF2B5EF4-FFF2-40B4-BE49-F238E27FC236}">
                    <a16:creationId xmlns:a16="http://schemas.microsoft.com/office/drawing/2014/main" id="{105CC0CD-16E2-4C63-88A8-E29B0E13B6E2}"/>
                  </a:ext>
                </a:extLst>
              </p:cNvPr>
              <p:cNvSpPr/>
              <p:nvPr/>
            </p:nvSpPr>
            <p:spPr bwMode="auto">
              <a:xfrm>
                <a:off x="9078439" y="1082029"/>
                <a:ext cx="221179" cy="221178"/>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iślïḋé">
                <a:extLst>
                  <a:ext uri="{FF2B5EF4-FFF2-40B4-BE49-F238E27FC236}">
                    <a16:creationId xmlns:a16="http://schemas.microsoft.com/office/drawing/2014/main" id="{52B71128-82B6-4DD1-AA0B-2EC6FEB0891C}"/>
                  </a:ext>
                </a:extLst>
              </p:cNvPr>
              <p:cNvSpPr/>
              <p:nvPr/>
            </p:nvSpPr>
            <p:spPr bwMode="auto">
              <a:xfrm>
                <a:off x="8342483" y="3088291"/>
                <a:ext cx="242709" cy="252495"/>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ṡļíḋe">
                <a:extLst>
                  <a:ext uri="{FF2B5EF4-FFF2-40B4-BE49-F238E27FC236}">
                    <a16:creationId xmlns:a16="http://schemas.microsoft.com/office/drawing/2014/main" id="{2E18C74E-0531-4B07-A7A6-1D947A0E9AEF}"/>
                  </a:ext>
                </a:extLst>
              </p:cNvPr>
              <p:cNvSpPr/>
              <p:nvPr/>
            </p:nvSpPr>
            <p:spPr bwMode="auto">
              <a:xfrm>
                <a:off x="8575405" y="2205535"/>
                <a:ext cx="256411" cy="254453"/>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sḷïdè">
                <a:extLst>
                  <a:ext uri="{FF2B5EF4-FFF2-40B4-BE49-F238E27FC236}">
                    <a16:creationId xmlns:a16="http://schemas.microsoft.com/office/drawing/2014/main" id="{FA9A559D-13E8-4988-B3F0-4777E3C5E0C5}"/>
                  </a:ext>
                </a:extLst>
              </p:cNvPr>
              <p:cNvSpPr/>
              <p:nvPr/>
            </p:nvSpPr>
            <p:spPr bwMode="auto">
              <a:xfrm>
                <a:off x="8688930" y="2636148"/>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ṡlîďè">
                <a:extLst>
                  <a:ext uri="{FF2B5EF4-FFF2-40B4-BE49-F238E27FC236}">
                    <a16:creationId xmlns:a16="http://schemas.microsoft.com/office/drawing/2014/main" id="{9998733D-C367-41D4-A557-BEB4C59D7DC4}"/>
                  </a:ext>
                </a:extLst>
              </p:cNvPr>
              <p:cNvSpPr/>
              <p:nvPr/>
            </p:nvSpPr>
            <p:spPr bwMode="auto">
              <a:xfrm>
                <a:off x="8371843" y="3567836"/>
                <a:ext cx="107654" cy="207477"/>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íṡļïḑê">
                <a:extLst>
                  <a:ext uri="{FF2B5EF4-FFF2-40B4-BE49-F238E27FC236}">
                    <a16:creationId xmlns:a16="http://schemas.microsoft.com/office/drawing/2014/main" id="{99A9EFBA-78CA-4001-98FC-F689B09014AB}"/>
                  </a:ext>
                </a:extLst>
              </p:cNvPr>
              <p:cNvSpPr/>
              <p:nvPr/>
            </p:nvSpPr>
            <p:spPr bwMode="auto">
              <a:xfrm>
                <a:off x="8448179" y="1575276"/>
                <a:ext cx="293599" cy="293599"/>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ṡlide">
                <a:extLst>
                  <a:ext uri="{FF2B5EF4-FFF2-40B4-BE49-F238E27FC236}">
                    <a16:creationId xmlns:a16="http://schemas.microsoft.com/office/drawing/2014/main" id="{B2CC6DDC-404D-4620-BBA7-E7551DF3BC36}"/>
                  </a:ext>
                </a:extLst>
              </p:cNvPr>
              <p:cNvSpPr/>
              <p:nvPr/>
            </p:nvSpPr>
            <p:spPr bwMode="auto">
              <a:xfrm>
                <a:off x="7763114" y="4108059"/>
                <a:ext cx="227050" cy="201604"/>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îŝḷiḑe">
                <a:extLst>
                  <a:ext uri="{FF2B5EF4-FFF2-40B4-BE49-F238E27FC236}">
                    <a16:creationId xmlns:a16="http://schemas.microsoft.com/office/drawing/2014/main" id="{37B55FF4-E46F-447F-990F-BAB0CF798FE4}"/>
                  </a:ext>
                </a:extLst>
              </p:cNvPr>
              <p:cNvSpPr/>
              <p:nvPr/>
            </p:nvSpPr>
            <p:spPr bwMode="auto">
              <a:xfrm>
                <a:off x="7947103" y="3679405"/>
                <a:ext cx="207477" cy="207477"/>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ṩļiḑê">
                <a:extLst>
                  <a:ext uri="{FF2B5EF4-FFF2-40B4-BE49-F238E27FC236}">
                    <a16:creationId xmlns:a16="http://schemas.microsoft.com/office/drawing/2014/main" id="{0B883C68-1079-48D7-BF23-88D37558B2E3}"/>
                  </a:ext>
                </a:extLst>
              </p:cNvPr>
              <p:cNvSpPr/>
              <p:nvPr/>
            </p:nvSpPr>
            <p:spPr bwMode="auto">
              <a:xfrm>
                <a:off x="8704589" y="1177939"/>
                <a:ext cx="172245" cy="170287"/>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ṧḷíḋè">
                <a:extLst>
                  <a:ext uri="{FF2B5EF4-FFF2-40B4-BE49-F238E27FC236}">
                    <a16:creationId xmlns:a16="http://schemas.microsoft.com/office/drawing/2014/main" id="{0F26C278-0E3C-4EB6-9399-441C391B82C0}"/>
                  </a:ext>
                </a:extLst>
              </p:cNvPr>
              <p:cNvSpPr/>
              <p:nvPr/>
            </p:nvSpPr>
            <p:spPr bwMode="auto">
              <a:xfrm>
                <a:off x="7489088" y="3493458"/>
                <a:ext cx="201605" cy="199648"/>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ṥlïḑê">
                <a:extLst>
                  <a:ext uri="{FF2B5EF4-FFF2-40B4-BE49-F238E27FC236}">
                    <a16:creationId xmlns:a16="http://schemas.microsoft.com/office/drawing/2014/main" id="{C304B29D-37DA-4CC6-B0EE-A2710845FE08}"/>
                  </a:ext>
                </a:extLst>
              </p:cNvPr>
              <p:cNvSpPr/>
              <p:nvPr/>
            </p:nvSpPr>
            <p:spPr bwMode="auto">
              <a:xfrm>
                <a:off x="7424496" y="4556288"/>
                <a:ext cx="207477" cy="182031"/>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ïṩḻîḋê">
                <a:extLst>
                  <a:ext uri="{FF2B5EF4-FFF2-40B4-BE49-F238E27FC236}">
                    <a16:creationId xmlns:a16="http://schemas.microsoft.com/office/drawing/2014/main" id="{7C6F3775-B7F1-450D-809E-3EF72660D4F6}"/>
                  </a:ext>
                </a:extLst>
              </p:cNvPr>
              <p:cNvSpPr/>
              <p:nvPr/>
            </p:nvSpPr>
            <p:spPr bwMode="auto">
              <a:xfrm>
                <a:off x="7725924" y="4971241"/>
                <a:ext cx="150715" cy="154628"/>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ï$1ïḋè">
                <a:extLst>
                  <a:ext uri="{FF2B5EF4-FFF2-40B4-BE49-F238E27FC236}">
                    <a16:creationId xmlns:a16="http://schemas.microsoft.com/office/drawing/2014/main" id="{C8017E8D-6C13-4D6A-8417-6E66B277E064}"/>
                  </a:ext>
                </a:extLst>
              </p:cNvPr>
              <p:cNvSpPr/>
              <p:nvPr/>
            </p:nvSpPr>
            <p:spPr bwMode="auto">
              <a:xfrm>
                <a:off x="6888188" y="4926222"/>
                <a:ext cx="248581" cy="250538"/>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îṥḻiḍé">
                <a:extLst>
                  <a:ext uri="{FF2B5EF4-FFF2-40B4-BE49-F238E27FC236}">
                    <a16:creationId xmlns:a16="http://schemas.microsoft.com/office/drawing/2014/main" id="{C996EBE7-24CE-4D83-A639-36DD3F8695F0}"/>
                  </a:ext>
                </a:extLst>
              </p:cNvPr>
              <p:cNvSpPr/>
              <p:nvPr/>
            </p:nvSpPr>
            <p:spPr bwMode="auto">
              <a:xfrm>
                <a:off x="6868614" y="4354682"/>
                <a:ext cx="182032" cy="185946"/>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śḷïdé">
                <a:extLst>
                  <a:ext uri="{FF2B5EF4-FFF2-40B4-BE49-F238E27FC236}">
                    <a16:creationId xmlns:a16="http://schemas.microsoft.com/office/drawing/2014/main" id="{AEEE7F6A-D7C6-4736-A920-605210041374}"/>
                  </a:ext>
                </a:extLst>
              </p:cNvPr>
              <p:cNvSpPr/>
              <p:nvPr/>
            </p:nvSpPr>
            <p:spPr bwMode="auto">
              <a:xfrm>
                <a:off x="6958652" y="3260536"/>
                <a:ext cx="287728" cy="160501"/>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ṧlïdé">
                <a:extLst>
                  <a:ext uri="{FF2B5EF4-FFF2-40B4-BE49-F238E27FC236}">
                    <a16:creationId xmlns:a16="http://schemas.microsoft.com/office/drawing/2014/main" id="{8808D38B-DD9A-42B0-81F0-740B842B1AA7}"/>
                  </a:ext>
                </a:extLst>
              </p:cNvPr>
              <p:cNvSpPr/>
              <p:nvPr/>
            </p:nvSpPr>
            <p:spPr bwMode="auto">
              <a:xfrm>
                <a:off x="7696565" y="835405"/>
                <a:ext cx="207477" cy="205519"/>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ïṧ1ïḋe">
                <a:extLst>
                  <a:ext uri="{FF2B5EF4-FFF2-40B4-BE49-F238E27FC236}">
                    <a16:creationId xmlns:a16="http://schemas.microsoft.com/office/drawing/2014/main" id="{3B4E0185-B5C4-425D-8F38-5188EC4BEA33}"/>
                  </a:ext>
                </a:extLst>
              </p:cNvPr>
              <p:cNvSpPr/>
              <p:nvPr/>
            </p:nvSpPr>
            <p:spPr bwMode="auto">
              <a:xfrm>
                <a:off x="8217214" y="5047577"/>
                <a:ext cx="191818" cy="19573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ŝlîḋè">
                <a:extLst>
                  <a:ext uri="{FF2B5EF4-FFF2-40B4-BE49-F238E27FC236}">
                    <a16:creationId xmlns:a16="http://schemas.microsoft.com/office/drawing/2014/main" id="{E63B7416-9D6F-4B73-BC1C-4B0AF6E3AB6B}"/>
                  </a:ext>
                </a:extLst>
              </p:cNvPr>
              <p:cNvSpPr/>
              <p:nvPr/>
            </p:nvSpPr>
            <p:spPr bwMode="auto">
              <a:xfrm>
                <a:off x="7085879" y="5474274"/>
                <a:ext cx="221179" cy="219221"/>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ïsļíḓé">
                <a:extLst>
                  <a:ext uri="{FF2B5EF4-FFF2-40B4-BE49-F238E27FC236}">
                    <a16:creationId xmlns:a16="http://schemas.microsoft.com/office/drawing/2014/main" id="{209E36B2-CF1C-479C-8936-6436B57E3BD0}"/>
                  </a:ext>
                </a:extLst>
              </p:cNvPr>
              <p:cNvSpPr/>
              <p:nvPr/>
            </p:nvSpPr>
            <p:spPr bwMode="auto">
              <a:xfrm>
                <a:off x="10199988" y="5985138"/>
                <a:ext cx="381680" cy="338617"/>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slïdè">
                <a:extLst>
                  <a:ext uri="{FF2B5EF4-FFF2-40B4-BE49-F238E27FC236}">
                    <a16:creationId xmlns:a16="http://schemas.microsoft.com/office/drawing/2014/main" id="{CCBC7772-3A7D-4B04-8BAC-21B7C31FC2EB}"/>
                  </a:ext>
                </a:extLst>
              </p:cNvPr>
              <p:cNvSpPr/>
              <p:nvPr/>
            </p:nvSpPr>
            <p:spPr bwMode="auto">
              <a:xfrm>
                <a:off x="9976852" y="5491891"/>
                <a:ext cx="223135" cy="225092"/>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ľiḍè">
                <a:extLst>
                  <a:ext uri="{FF2B5EF4-FFF2-40B4-BE49-F238E27FC236}">
                    <a16:creationId xmlns:a16="http://schemas.microsoft.com/office/drawing/2014/main" id="{9ADDCE1C-D27B-474E-A74B-1FC062839435}"/>
                  </a:ext>
                </a:extLst>
              </p:cNvPr>
              <p:cNvSpPr/>
              <p:nvPr/>
            </p:nvSpPr>
            <p:spPr bwMode="auto">
              <a:xfrm>
                <a:off x="8892492" y="5863783"/>
                <a:ext cx="275984" cy="313173"/>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îSlîdè">
                <a:extLst>
                  <a:ext uri="{FF2B5EF4-FFF2-40B4-BE49-F238E27FC236}">
                    <a16:creationId xmlns:a16="http://schemas.microsoft.com/office/drawing/2014/main" id="{038988E8-8633-49D6-A439-002B424FC03D}"/>
                  </a:ext>
                </a:extLst>
              </p:cNvPr>
              <p:cNvSpPr/>
              <p:nvPr/>
            </p:nvSpPr>
            <p:spPr bwMode="auto">
              <a:xfrm>
                <a:off x="8549960" y="6186742"/>
                <a:ext cx="371892" cy="311215"/>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lïḑé">
                <a:extLst>
                  <a:ext uri="{FF2B5EF4-FFF2-40B4-BE49-F238E27FC236}">
                    <a16:creationId xmlns:a16="http://schemas.microsoft.com/office/drawing/2014/main" id="{99111F08-B48B-416A-B20D-0B1A042FE131}"/>
                  </a:ext>
                </a:extLst>
              </p:cNvPr>
              <p:cNvSpPr/>
              <p:nvPr/>
            </p:nvSpPr>
            <p:spPr bwMode="auto">
              <a:xfrm>
                <a:off x="9379868" y="5728727"/>
                <a:ext cx="319045" cy="342532"/>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ís1ídê">
                <a:extLst>
                  <a:ext uri="{FF2B5EF4-FFF2-40B4-BE49-F238E27FC236}">
                    <a16:creationId xmlns:a16="http://schemas.microsoft.com/office/drawing/2014/main" id="{D661A2E7-9C0E-4D79-A2D4-309CD9A086DB}"/>
                  </a:ext>
                </a:extLst>
              </p:cNvPr>
              <p:cNvSpPr/>
              <p:nvPr/>
            </p:nvSpPr>
            <p:spPr bwMode="auto">
              <a:xfrm>
                <a:off x="9781119" y="5771788"/>
                <a:ext cx="366021" cy="364063"/>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iŝ1îḋê">
                <a:extLst>
                  <a:ext uri="{FF2B5EF4-FFF2-40B4-BE49-F238E27FC236}">
                    <a16:creationId xmlns:a16="http://schemas.microsoft.com/office/drawing/2014/main" id="{F524A43A-AB13-411B-B204-B7188DD1D526}"/>
                  </a:ext>
                </a:extLst>
              </p:cNvPr>
              <p:cNvSpPr/>
              <p:nvPr/>
            </p:nvSpPr>
            <p:spPr bwMode="auto">
              <a:xfrm>
                <a:off x="9804607" y="6221974"/>
                <a:ext cx="344490" cy="281855"/>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şļïḓe">
                <a:extLst>
                  <a:ext uri="{FF2B5EF4-FFF2-40B4-BE49-F238E27FC236}">
                    <a16:creationId xmlns:a16="http://schemas.microsoft.com/office/drawing/2014/main" id="{F67A9039-D526-45F3-966B-0BD8A0F80D57}"/>
                  </a:ext>
                </a:extLst>
              </p:cNvPr>
              <p:cNvSpPr/>
              <p:nvPr/>
            </p:nvSpPr>
            <p:spPr bwMode="auto">
              <a:xfrm>
                <a:off x="10315471" y="6398133"/>
                <a:ext cx="242709" cy="252495"/>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lïďe">
                <a:extLst>
                  <a:ext uri="{FF2B5EF4-FFF2-40B4-BE49-F238E27FC236}">
                    <a16:creationId xmlns:a16="http://schemas.microsoft.com/office/drawing/2014/main" id="{EB935427-AC32-413E-BB5A-74B07B71F0CA}"/>
                  </a:ext>
                </a:extLst>
              </p:cNvPr>
              <p:cNvSpPr/>
              <p:nvPr/>
            </p:nvSpPr>
            <p:spPr bwMode="auto">
              <a:xfrm>
                <a:off x="9877029" y="6449024"/>
                <a:ext cx="366021" cy="364063"/>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1iḋe">
                <a:extLst>
                  <a:ext uri="{FF2B5EF4-FFF2-40B4-BE49-F238E27FC236}">
                    <a16:creationId xmlns:a16="http://schemas.microsoft.com/office/drawing/2014/main" id="{48E1800C-22B0-4BFC-8B71-24E3BF2C5CB1}"/>
                  </a:ext>
                </a:extLst>
              </p:cNvPr>
              <p:cNvSpPr/>
              <p:nvPr/>
            </p:nvSpPr>
            <p:spPr bwMode="auto">
              <a:xfrm>
                <a:off x="8986444" y="6147595"/>
                <a:ext cx="366021" cy="358191"/>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íšľîḍe">
                <a:extLst>
                  <a:ext uri="{FF2B5EF4-FFF2-40B4-BE49-F238E27FC236}">
                    <a16:creationId xmlns:a16="http://schemas.microsoft.com/office/drawing/2014/main" id="{B42FEF32-9A56-4615-9DFD-F39AEE2CD029}"/>
                  </a:ext>
                </a:extLst>
              </p:cNvPr>
              <p:cNvSpPr/>
              <p:nvPr/>
            </p:nvSpPr>
            <p:spPr bwMode="auto">
              <a:xfrm>
                <a:off x="9420971" y="6157383"/>
                <a:ext cx="334704" cy="33666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iṧ1îdé">
                <a:extLst>
                  <a:ext uri="{FF2B5EF4-FFF2-40B4-BE49-F238E27FC236}">
                    <a16:creationId xmlns:a16="http://schemas.microsoft.com/office/drawing/2014/main" id="{144C469A-3B6F-4EB7-B690-75C6E7B97D67}"/>
                  </a:ext>
                </a:extLst>
              </p:cNvPr>
              <p:cNvSpPr/>
              <p:nvPr/>
            </p:nvSpPr>
            <p:spPr bwMode="auto">
              <a:xfrm>
                <a:off x="9372038" y="6560592"/>
                <a:ext cx="409082" cy="230965"/>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ísḻiḋe">
                <a:extLst>
                  <a:ext uri="{FF2B5EF4-FFF2-40B4-BE49-F238E27FC236}">
                    <a16:creationId xmlns:a16="http://schemas.microsoft.com/office/drawing/2014/main" id="{A6A03754-B2C0-4762-9B59-002AB3B1C2BE}"/>
                  </a:ext>
                </a:extLst>
              </p:cNvPr>
              <p:cNvSpPr/>
              <p:nvPr/>
            </p:nvSpPr>
            <p:spPr bwMode="auto">
              <a:xfrm>
                <a:off x="8992317" y="6560592"/>
                <a:ext cx="281855" cy="230965"/>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ṡ1idè">
                <a:extLst>
                  <a:ext uri="{FF2B5EF4-FFF2-40B4-BE49-F238E27FC236}">
                    <a16:creationId xmlns:a16="http://schemas.microsoft.com/office/drawing/2014/main" id="{B3E69527-6944-4761-BAB2-493D1136B66D}"/>
                  </a:ext>
                </a:extLst>
              </p:cNvPr>
              <p:cNvSpPr/>
              <p:nvPr/>
            </p:nvSpPr>
            <p:spPr bwMode="auto">
              <a:xfrm>
                <a:off x="8583234" y="6505787"/>
                <a:ext cx="272069" cy="275983"/>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ṩ1ïḋê">
                <a:extLst>
                  <a:ext uri="{FF2B5EF4-FFF2-40B4-BE49-F238E27FC236}">
                    <a16:creationId xmlns:a16="http://schemas.microsoft.com/office/drawing/2014/main" id="{20B4B84F-BC0B-4BF2-A531-B3D326C87E57}"/>
                  </a:ext>
                </a:extLst>
              </p:cNvPr>
              <p:cNvSpPr/>
              <p:nvPr/>
            </p:nvSpPr>
            <p:spPr bwMode="auto">
              <a:xfrm>
                <a:off x="7782165" y="3068712"/>
                <a:ext cx="230965" cy="227050"/>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şľidè">
                <a:extLst>
                  <a:ext uri="{FF2B5EF4-FFF2-40B4-BE49-F238E27FC236}">
                    <a16:creationId xmlns:a16="http://schemas.microsoft.com/office/drawing/2014/main" id="{53000A68-83CD-45FA-A881-8C2A54C94A70}"/>
                  </a:ext>
                </a:extLst>
              </p:cNvPr>
              <p:cNvSpPr/>
              <p:nvPr/>
            </p:nvSpPr>
            <p:spPr bwMode="auto">
              <a:xfrm>
                <a:off x="8409033" y="762985"/>
                <a:ext cx="189861" cy="187904"/>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500" name="文本框 499">
            <a:extLst>
              <a:ext uri="{FF2B5EF4-FFF2-40B4-BE49-F238E27FC236}">
                <a16:creationId xmlns:a16="http://schemas.microsoft.com/office/drawing/2014/main" id="{9B844763-4656-4936-8956-DEC528AEE142}"/>
              </a:ext>
            </a:extLst>
          </p:cNvPr>
          <p:cNvSpPr txBox="1"/>
          <p:nvPr/>
        </p:nvSpPr>
        <p:spPr>
          <a:xfrm>
            <a:off x="913345" y="4221090"/>
            <a:ext cx="5068672" cy="1002647"/>
          </a:xfrm>
          <a:prstGeom prst="rect">
            <a:avLst/>
          </a:prstGeom>
          <a:noFill/>
        </p:spPr>
        <p:txBody>
          <a:bodyPr wrap="square" lIns="0" rtlCol="0">
            <a:spAutoFit/>
          </a:bodyPr>
          <a:lstStyle/>
          <a:p>
            <a:pPr>
              <a:lnSpc>
                <a:spcPts val="3700"/>
              </a:lnSpc>
            </a:pPr>
            <a:r>
              <a:rPr lang="zh-CN" altLang="en-US" sz="2800" dirty="0">
                <a:solidFill>
                  <a:schemeClr val="bg2">
                    <a:lumMod val="90000"/>
                  </a:schemeClr>
                </a:solidFill>
                <a:latin typeface="+mj-ea"/>
                <a:ea typeface="微软简" pitchFamily="2" charset="-122"/>
              </a:rPr>
              <a:t>扫码查看</a:t>
            </a:r>
            <a:endParaRPr lang="en-US" altLang="zh-CN" sz="2800" dirty="0">
              <a:solidFill>
                <a:schemeClr val="bg2">
                  <a:lumMod val="90000"/>
                </a:schemeClr>
              </a:solidFill>
              <a:latin typeface="+mj-ea"/>
              <a:ea typeface="微软简" pitchFamily="2" charset="-122"/>
            </a:endParaRPr>
          </a:p>
          <a:p>
            <a:pPr>
              <a:lnSpc>
                <a:spcPts val="3700"/>
              </a:lnSpc>
            </a:pPr>
            <a:r>
              <a:rPr lang="zh-CN" altLang="en-US" sz="2800" dirty="0">
                <a:solidFill>
                  <a:schemeClr val="bg1"/>
                </a:solidFill>
                <a:latin typeface="+mj-ea"/>
                <a:ea typeface="微软简" pitchFamily="2" charset="-122"/>
              </a:rPr>
              <a:t>我把模板由来讲给你听</a:t>
            </a:r>
          </a:p>
        </p:txBody>
      </p:sp>
      <p:pic>
        <p:nvPicPr>
          <p:cNvPr id="4" name="图形 3">
            <a:extLst>
              <a:ext uri="{FF2B5EF4-FFF2-40B4-BE49-F238E27FC236}">
                <a16:creationId xmlns:a16="http://schemas.microsoft.com/office/drawing/2014/main" id="{282DDB0F-A8DE-4F4F-B11F-B50EA813A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3696" y="2951479"/>
            <a:ext cx="1705723" cy="1705723"/>
          </a:xfrm>
          <a:prstGeom prst="rect">
            <a:avLst/>
          </a:prstGeom>
        </p:spPr>
      </p:pic>
    </p:spTree>
    <p:extLst>
      <p:ext uri="{BB962C8B-B14F-4D97-AF65-F5344CB8AC3E}">
        <p14:creationId xmlns:p14="http://schemas.microsoft.com/office/powerpoint/2010/main" val="226988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3984ED-DBCE-42D5-AC1A-84DC68FD8E0A}"/>
              </a:ext>
            </a:extLst>
          </p:cNvPr>
          <p:cNvSpPr txBox="1"/>
          <p:nvPr/>
        </p:nvSpPr>
        <p:spPr>
          <a:xfrm>
            <a:off x="911424" y="241955"/>
            <a:ext cx="1800200" cy="523220"/>
          </a:xfrm>
          <a:prstGeom prst="rect">
            <a:avLst/>
          </a:prstGeom>
          <a:noFill/>
        </p:spPr>
        <p:txBody>
          <a:bodyPr wrap="square" lIns="0" rtlCol="0">
            <a:spAutoFit/>
          </a:bodyPr>
          <a:lstStyle/>
          <a:p>
            <a:pPr algn="dist"/>
            <a:r>
              <a:rPr lang="zh-CN" altLang="en-US" sz="2800" dirty="0">
                <a:solidFill>
                  <a:schemeClr val="accent1"/>
                </a:solidFill>
                <a:latin typeface="+mj-ea"/>
                <a:ea typeface="微软简" pitchFamily="2" charset="-122"/>
              </a:rPr>
              <a:t>使用说明</a:t>
            </a:r>
          </a:p>
        </p:txBody>
      </p:sp>
      <p:sp>
        <p:nvSpPr>
          <p:cNvPr id="6" name="文本框 5">
            <a:extLst>
              <a:ext uri="{FF2B5EF4-FFF2-40B4-BE49-F238E27FC236}">
                <a16:creationId xmlns:a16="http://schemas.microsoft.com/office/drawing/2014/main" id="{CDF3684E-2732-4C03-98DB-21744821F080}"/>
              </a:ext>
            </a:extLst>
          </p:cNvPr>
          <p:cNvSpPr txBox="1"/>
          <p:nvPr/>
        </p:nvSpPr>
        <p:spPr>
          <a:xfrm>
            <a:off x="911424" y="980728"/>
            <a:ext cx="7776864" cy="2125582"/>
          </a:xfrm>
          <a:prstGeom prst="rect">
            <a:avLst/>
          </a:prstGeom>
          <a:noFill/>
        </p:spPr>
        <p:txBody>
          <a:bodyPr wrap="square" lIns="0" rtlCol="0">
            <a:spAutoFit/>
          </a:bodyPr>
          <a:lstStyle/>
          <a:p>
            <a:pPr algn="l">
              <a:lnSpc>
                <a:spcPct val="150000"/>
              </a:lnSpc>
            </a:pPr>
            <a:r>
              <a:rPr lang="zh-CN" altLang="en-US" dirty="0">
                <a:solidFill>
                  <a:schemeClr val="accent1"/>
                </a:solidFill>
                <a:latin typeface="+mn-ea"/>
              </a:rPr>
              <a:t>使用前请确保以下字体已正确安装。</a:t>
            </a:r>
            <a:endParaRPr lang="en-US" altLang="zh-CN" dirty="0">
              <a:solidFill>
                <a:schemeClr val="accent1"/>
              </a:solidFill>
              <a:latin typeface="+mn-ea"/>
            </a:endParaRPr>
          </a:p>
          <a:p>
            <a:pPr algn="l">
              <a:lnSpc>
                <a:spcPct val="150000"/>
              </a:lnSpc>
            </a:pPr>
            <a:r>
              <a:rPr lang="zh-CN" altLang="en-US" dirty="0">
                <a:latin typeface="+mn-ea"/>
              </a:rPr>
              <a:t>建议字体：</a:t>
            </a:r>
            <a:endParaRPr lang="en-US" altLang="zh-CN" dirty="0">
              <a:latin typeface="+mn-ea"/>
            </a:endParaRPr>
          </a:p>
          <a:p>
            <a:pPr algn="l">
              <a:lnSpc>
                <a:spcPct val="150000"/>
              </a:lnSpc>
            </a:pPr>
            <a:r>
              <a:rPr lang="en-US" altLang="zh-CN" dirty="0">
                <a:latin typeface="+mn-ea"/>
              </a:rPr>
              <a:t>	</a:t>
            </a:r>
            <a:r>
              <a:rPr lang="zh-CN" altLang="en-US" dirty="0">
                <a:latin typeface="+mn-ea"/>
              </a:rPr>
              <a:t>中文字体</a:t>
            </a:r>
            <a:r>
              <a:rPr lang="en-US" altLang="zh-CN" dirty="0">
                <a:latin typeface="+mn-ea"/>
              </a:rPr>
              <a:t>	</a:t>
            </a:r>
            <a:r>
              <a:rPr lang="zh-CN" altLang="en-US" dirty="0">
                <a:solidFill>
                  <a:schemeClr val="accent1"/>
                </a:solidFill>
                <a:latin typeface="+mn-ea"/>
              </a:rPr>
              <a:t>微软简标宋</a:t>
            </a:r>
            <a:r>
              <a:rPr lang="en-US" altLang="zh-CN" baseline="30000" dirty="0">
                <a:solidFill>
                  <a:schemeClr val="accent1"/>
                </a:solidFill>
                <a:latin typeface="+mn-ea"/>
              </a:rPr>
              <a:t>1</a:t>
            </a:r>
            <a:r>
              <a:rPr lang="zh-CN" altLang="en-US" dirty="0">
                <a:latin typeface="+mn-ea"/>
              </a:rPr>
              <a:t>（标题）、微软雅黑</a:t>
            </a:r>
            <a:r>
              <a:rPr lang="en-US" altLang="zh-CN" dirty="0">
                <a:latin typeface="+mn-ea"/>
              </a:rPr>
              <a:t>Light</a:t>
            </a:r>
            <a:r>
              <a:rPr lang="zh-CN" altLang="en-US" dirty="0">
                <a:latin typeface="+mn-ea"/>
              </a:rPr>
              <a:t>（正文）</a:t>
            </a:r>
            <a:endParaRPr lang="en-US" altLang="zh-CN" dirty="0">
              <a:latin typeface="+mn-ea"/>
            </a:endParaRPr>
          </a:p>
          <a:p>
            <a:pPr>
              <a:lnSpc>
                <a:spcPct val="150000"/>
              </a:lnSpc>
            </a:pPr>
            <a:r>
              <a:rPr lang="en-US" altLang="zh-CN" dirty="0">
                <a:latin typeface="+mn-ea"/>
              </a:rPr>
              <a:t>	</a:t>
            </a:r>
            <a:r>
              <a:rPr lang="zh-CN" altLang="en-US" dirty="0">
                <a:latin typeface="+mn-ea"/>
              </a:rPr>
              <a:t>西文字体</a:t>
            </a:r>
            <a:r>
              <a:rPr lang="en-US" altLang="zh-CN" dirty="0">
                <a:latin typeface="+mn-ea"/>
              </a:rPr>
              <a:t>	Didot</a:t>
            </a:r>
            <a:r>
              <a:rPr lang="zh-CN" altLang="en-US" dirty="0">
                <a:latin typeface="+mn-ea"/>
              </a:rPr>
              <a:t>（标题）、</a:t>
            </a:r>
            <a:r>
              <a:rPr lang="en-US" altLang="zh-CN" dirty="0">
                <a:latin typeface="+mn-ea"/>
              </a:rPr>
              <a:t>Didot</a:t>
            </a:r>
            <a:r>
              <a:rPr lang="zh-CN" altLang="en-US" dirty="0">
                <a:latin typeface="+mn-ea"/>
              </a:rPr>
              <a:t>（正文）</a:t>
            </a:r>
            <a:endParaRPr lang="en-US" altLang="zh-CN" dirty="0">
              <a:latin typeface="+mn-ea"/>
            </a:endParaRPr>
          </a:p>
          <a:p>
            <a:pPr>
              <a:lnSpc>
                <a:spcPct val="150000"/>
              </a:lnSpc>
            </a:pPr>
            <a:r>
              <a:rPr lang="en-US" altLang="zh-CN" dirty="0">
                <a:latin typeface="+mn-ea"/>
              </a:rPr>
              <a:t>	</a:t>
            </a:r>
            <a:r>
              <a:rPr lang="zh-CN" altLang="en-US" dirty="0">
                <a:latin typeface="+mn-ea"/>
              </a:rPr>
              <a:t>数字字体</a:t>
            </a:r>
            <a:r>
              <a:rPr lang="en-US" altLang="zh-CN" dirty="0">
                <a:latin typeface="+mn-ea"/>
              </a:rPr>
              <a:t>	Arial</a:t>
            </a:r>
            <a:r>
              <a:rPr lang="zh-CN" altLang="en-US" dirty="0">
                <a:latin typeface="+mn-ea"/>
              </a:rPr>
              <a:t>、</a:t>
            </a:r>
            <a:r>
              <a:rPr lang="en-US" altLang="zh-CN" dirty="0">
                <a:latin typeface="+mn-ea"/>
              </a:rPr>
              <a:t>Arial Black</a:t>
            </a:r>
          </a:p>
        </p:txBody>
      </p:sp>
      <p:pic>
        <p:nvPicPr>
          <p:cNvPr id="4" name="图形 3">
            <a:extLst>
              <a:ext uri="{FF2B5EF4-FFF2-40B4-BE49-F238E27FC236}">
                <a16:creationId xmlns:a16="http://schemas.microsoft.com/office/drawing/2014/main" id="{36FF89E2-385A-41F2-B915-EA61C77EBF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5942" y="3933057"/>
            <a:ext cx="1711367" cy="1711367"/>
          </a:xfrm>
          <a:prstGeom prst="rect">
            <a:avLst/>
          </a:prstGeom>
        </p:spPr>
      </p:pic>
      <p:sp>
        <p:nvSpPr>
          <p:cNvPr id="7" name="文本框 6">
            <a:extLst>
              <a:ext uri="{FF2B5EF4-FFF2-40B4-BE49-F238E27FC236}">
                <a16:creationId xmlns:a16="http://schemas.microsoft.com/office/drawing/2014/main" id="{A3879199-52AF-487A-A4A3-77AEBFC5B39D}"/>
              </a:ext>
            </a:extLst>
          </p:cNvPr>
          <p:cNvSpPr txBox="1"/>
          <p:nvPr/>
        </p:nvSpPr>
        <p:spPr>
          <a:xfrm>
            <a:off x="911424" y="3017410"/>
            <a:ext cx="7776864" cy="463588"/>
          </a:xfrm>
          <a:prstGeom prst="rect">
            <a:avLst/>
          </a:prstGeom>
          <a:noFill/>
        </p:spPr>
        <p:txBody>
          <a:bodyPr wrap="square" lIns="0" rtlCol="0">
            <a:spAutoFit/>
          </a:bodyPr>
          <a:lstStyle/>
          <a:p>
            <a:pPr algn="l">
              <a:lnSpc>
                <a:spcPct val="150000"/>
              </a:lnSpc>
            </a:pPr>
            <a:r>
              <a:rPr lang="zh-CN" altLang="en-US" dirty="0">
                <a:latin typeface="+mn-ea"/>
              </a:rPr>
              <a:t>详情指南及素材包下载：</a:t>
            </a:r>
            <a:endParaRPr lang="en-US" altLang="zh-CN" dirty="0">
              <a:latin typeface="+mn-ea"/>
            </a:endParaRPr>
          </a:p>
        </p:txBody>
      </p:sp>
      <p:sp>
        <p:nvSpPr>
          <p:cNvPr id="8" name="文本框 7">
            <a:extLst>
              <a:ext uri="{FF2B5EF4-FFF2-40B4-BE49-F238E27FC236}">
                <a16:creationId xmlns:a16="http://schemas.microsoft.com/office/drawing/2014/main" id="{43231D14-4143-4751-8AF0-6EDB309E44C2}"/>
              </a:ext>
            </a:extLst>
          </p:cNvPr>
          <p:cNvSpPr txBox="1"/>
          <p:nvPr/>
        </p:nvSpPr>
        <p:spPr>
          <a:xfrm>
            <a:off x="1855941" y="3371235"/>
            <a:ext cx="7776864" cy="464871"/>
          </a:xfrm>
          <a:prstGeom prst="rect">
            <a:avLst/>
          </a:prstGeom>
          <a:noFill/>
        </p:spPr>
        <p:txBody>
          <a:bodyPr wrap="square" lIns="0" rtlCol="0">
            <a:spAutoFit/>
          </a:bodyPr>
          <a:lstStyle/>
          <a:p>
            <a:pPr algn="l">
              <a:lnSpc>
                <a:spcPct val="150000"/>
              </a:lnSpc>
            </a:pPr>
            <a:r>
              <a:rPr lang="en-US" altLang="zh-CN" dirty="0">
                <a:solidFill>
                  <a:schemeClr val="accent1"/>
                </a:solidFill>
                <a:latin typeface="+mn-ea"/>
                <a:hlinkClick r:id="rId6">
                  <a:extLst>
                    <a:ext uri="{A12FA001-AC4F-418D-AE19-62706E023703}">
                      <ahyp:hlinkClr xmlns:ahyp="http://schemas.microsoft.com/office/drawing/2018/hyperlinkcolor" val="tx"/>
                    </a:ext>
                  </a:extLst>
                </a:hlinkClick>
              </a:rPr>
              <a:t>http://suo.im/5q88Nc</a:t>
            </a:r>
            <a:endParaRPr lang="en-US" altLang="zh-CN" dirty="0">
              <a:solidFill>
                <a:schemeClr val="accent1"/>
              </a:solidFill>
              <a:latin typeface="+mn-ea"/>
            </a:endParaRPr>
          </a:p>
        </p:txBody>
      </p:sp>
      <p:sp>
        <p:nvSpPr>
          <p:cNvPr id="9" name="文本框 8">
            <a:extLst>
              <a:ext uri="{FF2B5EF4-FFF2-40B4-BE49-F238E27FC236}">
                <a16:creationId xmlns:a16="http://schemas.microsoft.com/office/drawing/2014/main" id="{CB5D9918-3893-4FFB-8AF0-22913C00B285}"/>
              </a:ext>
            </a:extLst>
          </p:cNvPr>
          <p:cNvSpPr txBox="1"/>
          <p:nvPr/>
        </p:nvSpPr>
        <p:spPr>
          <a:xfrm>
            <a:off x="4223792" y="3406417"/>
            <a:ext cx="4608512" cy="422295"/>
          </a:xfrm>
          <a:prstGeom prst="rect">
            <a:avLst/>
          </a:prstGeom>
          <a:noFill/>
        </p:spPr>
        <p:txBody>
          <a:bodyPr wrap="square" lIns="0" rtlCol="0">
            <a:spAutoFit/>
          </a:bodyPr>
          <a:lstStyle/>
          <a:p>
            <a:pPr algn="l">
              <a:lnSpc>
                <a:spcPct val="150000"/>
              </a:lnSpc>
            </a:pPr>
            <a:r>
              <a:rPr lang="zh-CN" altLang="en-US" sz="1600" dirty="0">
                <a:latin typeface="+mn-ea"/>
              </a:rPr>
              <a:t>点击左侧链接或扫描下方左侧二维码即可查看</a:t>
            </a:r>
            <a:endParaRPr lang="en-US" altLang="zh-CN" sz="1600" dirty="0">
              <a:latin typeface="+mn-ea"/>
            </a:endParaRPr>
          </a:p>
        </p:txBody>
      </p:sp>
      <p:sp>
        <p:nvSpPr>
          <p:cNvPr id="10" name="文本框 9">
            <a:extLst>
              <a:ext uri="{FF2B5EF4-FFF2-40B4-BE49-F238E27FC236}">
                <a16:creationId xmlns:a16="http://schemas.microsoft.com/office/drawing/2014/main" id="{EE026AAA-E366-4316-89BC-21859EC240D9}"/>
              </a:ext>
            </a:extLst>
          </p:cNvPr>
          <p:cNvSpPr txBox="1"/>
          <p:nvPr/>
        </p:nvSpPr>
        <p:spPr>
          <a:xfrm>
            <a:off x="983432" y="5801636"/>
            <a:ext cx="7776864" cy="319255"/>
          </a:xfrm>
          <a:prstGeom prst="rect">
            <a:avLst/>
          </a:prstGeom>
          <a:noFill/>
        </p:spPr>
        <p:txBody>
          <a:bodyPr wrap="square" lIns="0" rtlCol="0">
            <a:spAutoFit/>
          </a:bodyPr>
          <a:lstStyle/>
          <a:p>
            <a:pPr>
              <a:lnSpc>
                <a:spcPct val="150000"/>
              </a:lnSpc>
            </a:pPr>
            <a:r>
              <a:rPr lang="en-US" altLang="zh-CN" sz="1100" dirty="0">
                <a:latin typeface="+mn-ea"/>
              </a:rPr>
              <a:t>1.</a:t>
            </a:r>
            <a:r>
              <a:rPr lang="zh-CN" altLang="en-US" sz="1100" dirty="0">
                <a:latin typeface="+mn-ea"/>
              </a:rPr>
              <a:t>该字体需单独安装</a:t>
            </a:r>
            <a:endParaRPr lang="en-US" altLang="zh-CN" sz="1100" dirty="0">
              <a:latin typeface="+mn-ea"/>
            </a:endParaRPr>
          </a:p>
        </p:txBody>
      </p:sp>
      <p:sp>
        <p:nvSpPr>
          <p:cNvPr id="11" name="文本框 10">
            <a:extLst>
              <a:ext uri="{FF2B5EF4-FFF2-40B4-BE49-F238E27FC236}">
                <a16:creationId xmlns:a16="http://schemas.microsoft.com/office/drawing/2014/main" id="{E38FA646-4565-4C9F-8C46-DE0AA3F88BC2}"/>
              </a:ext>
            </a:extLst>
          </p:cNvPr>
          <p:cNvSpPr txBox="1"/>
          <p:nvPr/>
        </p:nvSpPr>
        <p:spPr>
          <a:xfrm>
            <a:off x="983432" y="6091001"/>
            <a:ext cx="7776864" cy="319255"/>
          </a:xfrm>
          <a:prstGeom prst="rect">
            <a:avLst/>
          </a:prstGeom>
          <a:noFill/>
        </p:spPr>
        <p:txBody>
          <a:bodyPr wrap="square" lIns="0" rtlCol="0">
            <a:spAutoFit/>
          </a:bodyPr>
          <a:lstStyle/>
          <a:p>
            <a:pPr>
              <a:lnSpc>
                <a:spcPct val="150000"/>
              </a:lnSpc>
            </a:pPr>
            <a:r>
              <a:rPr lang="en-US" altLang="zh-CN" sz="1100" i="1" dirty="0">
                <a:solidFill>
                  <a:srgbClr val="FF0000"/>
                </a:solidFill>
                <a:latin typeface="+mn-ea"/>
              </a:rPr>
              <a:t>*</a:t>
            </a:r>
            <a:r>
              <a:rPr lang="zh-CN" altLang="en-US" sz="1100" i="1" dirty="0">
                <a:solidFill>
                  <a:srgbClr val="FF0000"/>
                </a:solidFill>
                <a:latin typeface="+mn-ea"/>
              </a:rPr>
              <a:t>此页为说明页，使用时请删除。</a:t>
            </a:r>
            <a:endParaRPr lang="en-US" altLang="zh-CN" sz="1100" i="1" dirty="0">
              <a:solidFill>
                <a:srgbClr val="FF0000"/>
              </a:solidFill>
              <a:latin typeface="+mn-ea"/>
            </a:endParaRPr>
          </a:p>
        </p:txBody>
      </p:sp>
      <p:grpSp>
        <p:nvGrpSpPr>
          <p:cNvPr id="98" name="组合 97">
            <a:extLst>
              <a:ext uri="{FF2B5EF4-FFF2-40B4-BE49-F238E27FC236}">
                <a16:creationId xmlns:a16="http://schemas.microsoft.com/office/drawing/2014/main" id="{FF928BCB-DA1F-4031-96E4-6AF945099B37}"/>
              </a:ext>
            </a:extLst>
          </p:cNvPr>
          <p:cNvGrpSpPr/>
          <p:nvPr/>
        </p:nvGrpSpPr>
        <p:grpSpPr>
          <a:xfrm>
            <a:off x="4079776" y="3935513"/>
            <a:ext cx="6835409" cy="1711367"/>
            <a:chOff x="4079776" y="3935513"/>
            <a:chExt cx="6835409" cy="1711367"/>
          </a:xfrm>
        </p:grpSpPr>
        <p:pic>
          <p:nvPicPr>
            <p:cNvPr id="5" name="图片 4">
              <a:extLst>
                <a:ext uri="{FF2B5EF4-FFF2-40B4-BE49-F238E27FC236}">
                  <a16:creationId xmlns:a16="http://schemas.microsoft.com/office/drawing/2014/main" id="{CA17C8C9-EC61-4769-A22D-00CE1F28BE77}"/>
                </a:ext>
              </a:extLst>
            </p:cNvPr>
            <p:cNvPicPr>
              <a:picLocks noChangeAspect="1"/>
            </p:cNvPicPr>
            <p:nvPr/>
          </p:nvPicPr>
          <p:blipFill rotWithShape="1">
            <a:blip r:embed="rId7">
              <a:extLst>
                <a:ext uri="{28A0092B-C50C-407E-A947-70E740481C1C}">
                  <a14:useLocalDpi xmlns:a14="http://schemas.microsoft.com/office/drawing/2010/main" val="0"/>
                </a:ext>
              </a:extLst>
            </a:blip>
            <a:srcRect b="28704"/>
            <a:stretch/>
          </p:blipFill>
          <p:spPr>
            <a:xfrm>
              <a:off x="8737585" y="4030544"/>
              <a:ext cx="2016772" cy="1510268"/>
            </a:xfrm>
            <a:prstGeom prst="rect">
              <a:avLst/>
            </a:prstGeom>
          </p:spPr>
        </p:pic>
        <p:sp>
          <p:nvSpPr>
            <p:cNvPr id="12" name="文本框 11">
              <a:extLst>
                <a:ext uri="{FF2B5EF4-FFF2-40B4-BE49-F238E27FC236}">
                  <a16:creationId xmlns:a16="http://schemas.microsoft.com/office/drawing/2014/main" id="{F0D779F2-10D5-429A-AB61-E6DB2DBCEA14}"/>
                </a:ext>
              </a:extLst>
            </p:cNvPr>
            <p:cNvSpPr txBox="1"/>
            <p:nvPr/>
          </p:nvSpPr>
          <p:spPr>
            <a:xfrm>
              <a:off x="6182068" y="4488709"/>
              <a:ext cx="2882422" cy="791627"/>
            </a:xfrm>
            <a:prstGeom prst="rect">
              <a:avLst/>
            </a:prstGeom>
            <a:noFill/>
          </p:spPr>
          <p:txBody>
            <a:bodyPr wrap="square" lIns="0" rtlCol="0">
              <a:spAutoFit/>
            </a:bodyPr>
            <a:lstStyle/>
            <a:p>
              <a:pPr algn="l">
                <a:lnSpc>
                  <a:spcPct val="150000"/>
                </a:lnSpc>
              </a:pPr>
              <a:r>
                <a:rPr lang="zh-CN" altLang="en-US" sz="1600" dirty="0">
                  <a:latin typeface="+mn-ea"/>
                </a:rPr>
                <a:t>欢迎你扫码加入讨论群</a:t>
              </a:r>
              <a:endParaRPr lang="en-US" altLang="zh-CN" sz="1600" dirty="0">
                <a:latin typeface="+mn-ea"/>
              </a:endParaRPr>
            </a:p>
            <a:p>
              <a:pPr algn="l">
                <a:lnSpc>
                  <a:spcPct val="150000"/>
                </a:lnSpc>
              </a:pPr>
              <a:r>
                <a:rPr lang="zh-CN" altLang="en-US" sz="1600" dirty="0">
                  <a:latin typeface="+mn-ea"/>
                </a:rPr>
                <a:t>与我一起更新优化母校模板</a:t>
              </a:r>
              <a:endParaRPr lang="en-US" altLang="zh-CN" sz="1600" dirty="0">
                <a:latin typeface="+mn-ea"/>
              </a:endParaRPr>
            </a:p>
          </p:txBody>
        </p:sp>
        <p:grpSp>
          <p:nvGrpSpPr>
            <p:cNvPr id="13" name="3ab7fb70-445d-4660-87c7-7c8546ed22f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2EBD0AC-1D12-452E-80DE-A6967ACB7634}"/>
                </a:ext>
              </a:extLst>
            </p:cNvPr>
            <p:cNvGrpSpPr>
              <a:grpSpLocks noChangeAspect="1"/>
            </p:cNvGrpSpPr>
            <p:nvPr>
              <p:custDataLst>
                <p:tags r:id="rId1"/>
              </p:custDataLst>
            </p:nvPr>
          </p:nvGrpSpPr>
          <p:grpSpPr>
            <a:xfrm>
              <a:off x="4339224" y="4173750"/>
              <a:ext cx="1711367" cy="1367062"/>
              <a:chOff x="3414713" y="1285875"/>
              <a:chExt cx="5349876" cy="4273550"/>
            </a:xfrm>
          </p:grpSpPr>
          <p:sp>
            <p:nvSpPr>
              <p:cNvPr id="14" name="íśḷíďé">
                <a:extLst>
                  <a:ext uri="{FF2B5EF4-FFF2-40B4-BE49-F238E27FC236}">
                    <a16:creationId xmlns:a16="http://schemas.microsoft.com/office/drawing/2014/main" id="{236EB790-8CAB-4D5E-922E-E82F57DDA1AA}"/>
                  </a:ext>
                </a:extLst>
              </p:cNvPr>
              <p:cNvSpPr/>
              <p:nvPr/>
            </p:nvSpPr>
            <p:spPr bwMode="auto">
              <a:xfrm>
                <a:off x="3479801" y="5448300"/>
                <a:ext cx="5284788" cy="111125"/>
              </a:xfrm>
              <a:custGeom>
                <a:avLst/>
                <a:gdLst>
                  <a:gd name="T0" fmla="*/ 803 w 812"/>
                  <a:gd name="T1" fmla="*/ 0 h 17"/>
                  <a:gd name="T2" fmla="*/ 9 w 812"/>
                  <a:gd name="T3" fmla="*/ 0 h 17"/>
                  <a:gd name="T4" fmla="*/ 0 w 812"/>
                  <a:gd name="T5" fmla="*/ 8 h 17"/>
                  <a:gd name="T6" fmla="*/ 0 w 812"/>
                  <a:gd name="T7" fmla="*/ 8 h 17"/>
                  <a:gd name="T8" fmla="*/ 9 w 812"/>
                  <a:gd name="T9" fmla="*/ 17 h 17"/>
                  <a:gd name="T10" fmla="*/ 803 w 812"/>
                  <a:gd name="T11" fmla="*/ 17 h 17"/>
                  <a:gd name="T12" fmla="*/ 812 w 812"/>
                  <a:gd name="T13" fmla="*/ 8 h 17"/>
                  <a:gd name="T14" fmla="*/ 812 w 812"/>
                  <a:gd name="T15" fmla="*/ 8 h 17"/>
                  <a:gd name="T16" fmla="*/ 803 w 8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17">
                    <a:moveTo>
                      <a:pt x="803" y="0"/>
                    </a:moveTo>
                    <a:cubicBezTo>
                      <a:pt x="9" y="0"/>
                      <a:pt x="9" y="0"/>
                      <a:pt x="9" y="0"/>
                    </a:cubicBezTo>
                    <a:cubicBezTo>
                      <a:pt x="4" y="0"/>
                      <a:pt x="0" y="4"/>
                      <a:pt x="0" y="8"/>
                    </a:cubicBezTo>
                    <a:cubicBezTo>
                      <a:pt x="0" y="8"/>
                      <a:pt x="0" y="8"/>
                      <a:pt x="0" y="8"/>
                    </a:cubicBezTo>
                    <a:cubicBezTo>
                      <a:pt x="0" y="13"/>
                      <a:pt x="4" y="17"/>
                      <a:pt x="9" y="17"/>
                    </a:cubicBezTo>
                    <a:cubicBezTo>
                      <a:pt x="803" y="17"/>
                      <a:pt x="803" y="17"/>
                      <a:pt x="803" y="17"/>
                    </a:cubicBezTo>
                    <a:cubicBezTo>
                      <a:pt x="808" y="17"/>
                      <a:pt x="812" y="13"/>
                      <a:pt x="812" y="8"/>
                    </a:cubicBezTo>
                    <a:cubicBezTo>
                      <a:pt x="812" y="8"/>
                      <a:pt x="812" y="8"/>
                      <a:pt x="812" y="8"/>
                    </a:cubicBezTo>
                    <a:cubicBezTo>
                      <a:pt x="812" y="4"/>
                      <a:pt x="808" y="0"/>
                      <a:pt x="803" y="0"/>
                    </a:cubicBezTo>
                    <a:close/>
                  </a:path>
                </a:pathLst>
              </a:custGeom>
              <a:solidFill>
                <a:srgbClr val="E9E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sḻidè">
                <a:extLst>
                  <a:ext uri="{FF2B5EF4-FFF2-40B4-BE49-F238E27FC236}">
                    <a16:creationId xmlns:a16="http://schemas.microsoft.com/office/drawing/2014/main" id="{122E82F4-F411-4D08-B80F-0185686EE24A}"/>
                  </a:ext>
                </a:extLst>
              </p:cNvPr>
              <p:cNvSpPr/>
              <p:nvPr/>
            </p:nvSpPr>
            <p:spPr bwMode="auto">
              <a:xfrm>
                <a:off x="6734176" y="2287588"/>
                <a:ext cx="1978025" cy="1144588"/>
              </a:xfrm>
              <a:custGeom>
                <a:avLst/>
                <a:gdLst>
                  <a:gd name="T0" fmla="*/ 19 w 304"/>
                  <a:gd name="T1" fmla="*/ 176 h 176"/>
                  <a:gd name="T2" fmla="*/ 257 w 304"/>
                  <a:gd name="T3" fmla="*/ 176 h 176"/>
                  <a:gd name="T4" fmla="*/ 273 w 304"/>
                  <a:gd name="T5" fmla="*/ 162 h 176"/>
                  <a:gd name="T6" fmla="*/ 302 w 304"/>
                  <a:gd name="T7" fmla="*/ 21 h 176"/>
                  <a:gd name="T8" fmla="*/ 285 w 304"/>
                  <a:gd name="T9" fmla="*/ 0 h 176"/>
                  <a:gd name="T10" fmla="*/ 48 w 304"/>
                  <a:gd name="T11" fmla="*/ 0 h 176"/>
                  <a:gd name="T12" fmla="*/ 31 w 304"/>
                  <a:gd name="T13" fmla="*/ 14 h 176"/>
                  <a:gd name="T14" fmla="*/ 2 w 304"/>
                  <a:gd name="T15" fmla="*/ 155 h 176"/>
                  <a:gd name="T16" fmla="*/ 19 w 304"/>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76">
                    <a:moveTo>
                      <a:pt x="19" y="176"/>
                    </a:moveTo>
                    <a:cubicBezTo>
                      <a:pt x="257" y="176"/>
                      <a:pt x="257" y="176"/>
                      <a:pt x="257" y="176"/>
                    </a:cubicBezTo>
                    <a:cubicBezTo>
                      <a:pt x="265" y="176"/>
                      <a:pt x="272" y="170"/>
                      <a:pt x="273" y="162"/>
                    </a:cubicBezTo>
                    <a:cubicBezTo>
                      <a:pt x="302" y="21"/>
                      <a:pt x="302" y="21"/>
                      <a:pt x="302" y="21"/>
                    </a:cubicBezTo>
                    <a:cubicBezTo>
                      <a:pt x="304" y="10"/>
                      <a:pt x="296" y="0"/>
                      <a:pt x="285" y="0"/>
                    </a:cubicBezTo>
                    <a:cubicBezTo>
                      <a:pt x="48" y="0"/>
                      <a:pt x="48" y="0"/>
                      <a:pt x="48" y="0"/>
                    </a:cubicBezTo>
                    <a:cubicBezTo>
                      <a:pt x="40" y="0"/>
                      <a:pt x="33" y="6"/>
                      <a:pt x="31" y="14"/>
                    </a:cubicBezTo>
                    <a:cubicBezTo>
                      <a:pt x="2" y="155"/>
                      <a:pt x="2" y="155"/>
                      <a:pt x="2" y="155"/>
                    </a:cubicBezTo>
                    <a:cubicBezTo>
                      <a:pt x="0" y="166"/>
                      <a:pt x="8" y="176"/>
                      <a:pt x="19" y="176"/>
                    </a:cubicBezTo>
                    <a:close/>
                  </a:path>
                </a:pathLst>
              </a:custGeom>
              <a:solidFill>
                <a:srgbClr val="D4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ṡļíḓê">
                <a:extLst>
                  <a:ext uri="{FF2B5EF4-FFF2-40B4-BE49-F238E27FC236}">
                    <a16:creationId xmlns:a16="http://schemas.microsoft.com/office/drawing/2014/main" id="{878E5A40-25AE-4DB8-A064-98217E301E49}"/>
                  </a:ext>
                </a:extLst>
              </p:cNvPr>
              <p:cNvSpPr/>
              <p:nvPr/>
            </p:nvSpPr>
            <p:spPr bwMode="auto">
              <a:xfrm>
                <a:off x="7351713" y="2957513"/>
                <a:ext cx="852488" cy="688975"/>
              </a:xfrm>
              <a:custGeom>
                <a:avLst/>
                <a:gdLst>
                  <a:gd name="T0" fmla="*/ 96 w 131"/>
                  <a:gd name="T1" fmla="*/ 0 h 106"/>
                  <a:gd name="T2" fmla="*/ 24 w 131"/>
                  <a:gd name="T3" fmla="*/ 0 h 106"/>
                  <a:gd name="T4" fmla="*/ 53 w 131"/>
                  <a:gd name="T5" fmla="*/ 76 h 106"/>
                  <a:gd name="T6" fmla="*/ 42 w 131"/>
                  <a:gd name="T7" fmla="*/ 93 h 106"/>
                  <a:gd name="T8" fmla="*/ 0 w 131"/>
                  <a:gd name="T9" fmla="*/ 93 h 106"/>
                  <a:gd name="T10" fmla="*/ 0 w 131"/>
                  <a:gd name="T11" fmla="*/ 106 h 106"/>
                  <a:gd name="T12" fmla="*/ 99 w 131"/>
                  <a:gd name="T13" fmla="*/ 106 h 106"/>
                  <a:gd name="T14" fmla="*/ 124 w 131"/>
                  <a:gd name="T15" fmla="*/ 69 h 106"/>
                  <a:gd name="T16" fmla="*/ 96 w 131"/>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06">
                    <a:moveTo>
                      <a:pt x="96" y="0"/>
                    </a:moveTo>
                    <a:cubicBezTo>
                      <a:pt x="24" y="0"/>
                      <a:pt x="24" y="0"/>
                      <a:pt x="24" y="0"/>
                    </a:cubicBezTo>
                    <a:cubicBezTo>
                      <a:pt x="53" y="76"/>
                      <a:pt x="53" y="76"/>
                      <a:pt x="53" y="76"/>
                    </a:cubicBezTo>
                    <a:cubicBezTo>
                      <a:pt x="57" y="84"/>
                      <a:pt x="51" y="93"/>
                      <a:pt x="42" y="93"/>
                    </a:cubicBezTo>
                    <a:cubicBezTo>
                      <a:pt x="0" y="93"/>
                      <a:pt x="0" y="93"/>
                      <a:pt x="0" y="93"/>
                    </a:cubicBezTo>
                    <a:cubicBezTo>
                      <a:pt x="0" y="106"/>
                      <a:pt x="0" y="106"/>
                      <a:pt x="0" y="106"/>
                    </a:cubicBezTo>
                    <a:cubicBezTo>
                      <a:pt x="99" y="106"/>
                      <a:pt x="99" y="106"/>
                      <a:pt x="99" y="106"/>
                    </a:cubicBezTo>
                    <a:cubicBezTo>
                      <a:pt x="118" y="106"/>
                      <a:pt x="131" y="87"/>
                      <a:pt x="124" y="69"/>
                    </a:cubicBezTo>
                    <a:lnTo>
                      <a:pt x="96" y="0"/>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 name="íṥ1iḑé">
                <a:extLst>
                  <a:ext uri="{FF2B5EF4-FFF2-40B4-BE49-F238E27FC236}">
                    <a16:creationId xmlns:a16="http://schemas.microsoft.com/office/drawing/2014/main" id="{E6C30207-7E90-4EC7-BE9B-4C6F59BE3A5D}"/>
                  </a:ext>
                </a:extLst>
              </p:cNvPr>
              <p:cNvSpPr/>
              <p:nvPr/>
            </p:nvSpPr>
            <p:spPr bwMode="auto">
              <a:xfrm>
                <a:off x="6707188" y="3465513"/>
                <a:ext cx="554038" cy="174625"/>
              </a:xfrm>
              <a:custGeom>
                <a:avLst/>
                <a:gdLst>
                  <a:gd name="T0" fmla="*/ 72 w 85"/>
                  <a:gd name="T1" fmla="*/ 0 h 27"/>
                  <a:gd name="T2" fmla="*/ 62 w 85"/>
                  <a:gd name="T3" fmla="*/ 3 h 27"/>
                  <a:gd name="T4" fmla="*/ 0 w 85"/>
                  <a:gd name="T5" fmla="*/ 16 h 27"/>
                  <a:gd name="T6" fmla="*/ 0 w 85"/>
                  <a:gd name="T7" fmla="*/ 26 h 27"/>
                  <a:gd name="T8" fmla="*/ 13 w 85"/>
                  <a:gd name="T9" fmla="*/ 26 h 27"/>
                  <a:gd name="T10" fmla="*/ 58 w 85"/>
                  <a:gd name="T11" fmla="*/ 17 h 27"/>
                  <a:gd name="T12" fmla="*/ 72 w 85"/>
                  <a:gd name="T13" fmla="*/ 27 h 27"/>
                  <a:gd name="T14" fmla="*/ 85 w 85"/>
                  <a:gd name="T15" fmla="*/ 14 h 27"/>
                  <a:gd name="T16" fmla="*/ 72 w 85"/>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2" y="0"/>
                    </a:moveTo>
                    <a:cubicBezTo>
                      <a:pt x="68" y="0"/>
                      <a:pt x="65" y="1"/>
                      <a:pt x="62" y="3"/>
                    </a:cubicBezTo>
                    <a:cubicBezTo>
                      <a:pt x="0" y="16"/>
                      <a:pt x="0" y="16"/>
                      <a:pt x="0" y="16"/>
                    </a:cubicBezTo>
                    <a:cubicBezTo>
                      <a:pt x="0" y="26"/>
                      <a:pt x="0" y="26"/>
                      <a:pt x="0" y="26"/>
                    </a:cubicBezTo>
                    <a:cubicBezTo>
                      <a:pt x="13" y="26"/>
                      <a:pt x="13" y="26"/>
                      <a:pt x="13" y="26"/>
                    </a:cubicBezTo>
                    <a:cubicBezTo>
                      <a:pt x="58" y="17"/>
                      <a:pt x="58" y="17"/>
                      <a:pt x="58" y="17"/>
                    </a:cubicBezTo>
                    <a:cubicBezTo>
                      <a:pt x="60" y="23"/>
                      <a:pt x="65" y="27"/>
                      <a:pt x="72" y="27"/>
                    </a:cubicBezTo>
                    <a:cubicBezTo>
                      <a:pt x="79" y="27"/>
                      <a:pt x="85" y="21"/>
                      <a:pt x="85" y="14"/>
                    </a:cubicBezTo>
                    <a:cubicBezTo>
                      <a:pt x="85" y="6"/>
                      <a:pt x="79" y="0"/>
                      <a:pt x="72" y="0"/>
                    </a:cubicBezTo>
                    <a:close/>
                  </a:path>
                </a:pathLst>
              </a:custGeom>
              <a:solidFill>
                <a:srgbClr val="D4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ṧļïďé">
                <a:extLst>
                  <a:ext uri="{FF2B5EF4-FFF2-40B4-BE49-F238E27FC236}">
                    <a16:creationId xmlns:a16="http://schemas.microsoft.com/office/drawing/2014/main" id="{220BED4A-8C69-46EC-972A-3EF5A24D88C5}"/>
                  </a:ext>
                </a:extLst>
              </p:cNvPr>
              <p:cNvSpPr/>
              <p:nvPr/>
            </p:nvSpPr>
            <p:spPr bwMode="auto">
              <a:xfrm>
                <a:off x="3714751" y="5351463"/>
                <a:ext cx="396875" cy="130175"/>
              </a:xfrm>
              <a:custGeom>
                <a:avLst/>
                <a:gdLst>
                  <a:gd name="T0" fmla="*/ 10 w 61"/>
                  <a:gd name="T1" fmla="*/ 0 h 20"/>
                  <a:gd name="T2" fmla="*/ 0 w 61"/>
                  <a:gd name="T3" fmla="*/ 20 h 20"/>
                  <a:gd name="T4" fmla="*/ 61 w 61"/>
                  <a:gd name="T5" fmla="*/ 20 h 20"/>
                  <a:gd name="T6" fmla="*/ 61 w 61"/>
                  <a:gd name="T7" fmla="*/ 20 h 20"/>
                  <a:gd name="T8" fmla="*/ 44 w 61"/>
                  <a:gd name="T9" fmla="*/ 9 h 20"/>
                  <a:gd name="T10" fmla="*/ 37 w 61"/>
                  <a:gd name="T11" fmla="*/ 10 h 20"/>
                  <a:gd name="T12" fmla="*/ 30 w 61"/>
                  <a:gd name="T13" fmla="*/ 0 h 20"/>
                  <a:gd name="T14" fmla="*/ 30 w 61"/>
                  <a:gd name="T15" fmla="*/ 0 h 20"/>
                  <a:gd name="T16" fmla="*/ 10 w 6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
                    <a:moveTo>
                      <a:pt x="10" y="0"/>
                    </a:moveTo>
                    <a:cubicBezTo>
                      <a:pt x="0" y="20"/>
                      <a:pt x="0" y="20"/>
                      <a:pt x="0" y="20"/>
                    </a:cubicBezTo>
                    <a:cubicBezTo>
                      <a:pt x="61" y="20"/>
                      <a:pt x="61" y="20"/>
                      <a:pt x="61" y="20"/>
                    </a:cubicBezTo>
                    <a:cubicBezTo>
                      <a:pt x="61" y="20"/>
                      <a:pt x="61" y="20"/>
                      <a:pt x="61" y="20"/>
                    </a:cubicBezTo>
                    <a:cubicBezTo>
                      <a:pt x="59" y="13"/>
                      <a:pt x="52" y="8"/>
                      <a:pt x="44" y="9"/>
                    </a:cubicBezTo>
                    <a:cubicBezTo>
                      <a:pt x="37" y="10"/>
                      <a:pt x="37" y="10"/>
                      <a:pt x="37" y="10"/>
                    </a:cubicBezTo>
                    <a:cubicBezTo>
                      <a:pt x="32" y="10"/>
                      <a:pt x="28" y="5"/>
                      <a:pt x="30" y="0"/>
                    </a:cubicBezTo>
                    <a:cubicBezTo>
                      <a:pt x="30" y="0"/>
                      <a:pt x="30" y="0"/>
                      <a:pt x="30" y="0"/>
                    </a:cubicBez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ṩļidé">
                <a:extLst>
                  <a:ext uri="{FF2B5EF4-FFF2-40B4-BE49-F238E27FC236}">
                    <a16:creationId xmlns:a16="http://schemas.microsoft.com/office/drawing/2014/main" id="{8B63B699-1403-4FEC-ABF8-DD8B6EB5502E}"/>
                  </a:ext>
                </a:extLst>
              </p:cNvPr>
              <p:cNvSpPr/>
              <p:nvPr/>
            </p:nvSpPr>
            <p:spPr bwMode="auto">
              <a:xfrm>
                <a:off x="3771901" y="4927600"/>
                <a:ext cx="365125" cy="436563"/>
              </a:xfrm>
              <a:custGeom>
                <a:avLst/>
                <a:gdLst>
                  <a:gd name="T0" fmla="*/ 21 w 230"/>
                  <a:gd name="T1" fmla="*/ 86 h 275"/>
                  <a:gd name="T2" fmla="*/ 0 w 230"/>
                  <a:gd name="T3" fmla="*/ 275 h 275"/>
                  <a:gd name="T4" fmla="*/ 87 w 230"/>
                  <a:gd name="T5" fmla="*/ 275 h 275"/>
                  <a:gd name="T6" fmla="*/ 230 w 230"/>
                  <a:gd name="T7" fmla="*/ 0 h 275"/>
                  <a:gd name="T8" fmla="*/ 21 w 230"/>
                  <a:gd name="T9" fmla="*/ 86 h 275"/>
                </a:gdLst>
                <a:ahLst/>
                <a:cxnLst>
                  <a:cxn ang="0">
                    <a:pos x="T0" y="T1"/>
                  </a:cxn>
                  <a:cxn ang="0">
                    <a:pos x="T2" y="T3"/>
                  </a:cxn>
                  <a:cxn ang="0">
                    <a:pos x="T4" y="T5"/>
                  </a:cxn>
                  <a:cxn ang="0">
                    <a:pos x="T6" y="T7"/>
                  </a:cxn>
                  <a:cxn ang="0">
                    <a:pos x="T8" y="T9"/>
                  </a:cxn>
                </a:cxnLst>
                <a:rect l="0" t="0" r="r" b="b"/>
                <a:pathLst>
                  <a:path w="230" h="275">
                    <a:moveTo>
                      <a:pt x="21" y="86"/>
                    </a:moveTo>
                    <a:lnTo>
                      <a:pt x="0" y="275"/>
                    </a:lnTo>
                    <a:lnTo>
                      <a:pt x="87" y="275"/>
                    </a:lnTo>
                    <a:lnTo>
                      <a:pt x="230" y="0"/>
                    </a:lnTo>
                    <a:lnTo>
                      <a:pt x="21" y="86"/>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ḻïḍé">
                <a:extLst>
                  <a:ext uri="{FF2B5EF4-FFF2-40B4-BE49-F238E27FC236}">
                    <a16:creationId xmlns:a16="http://schemas.microsoft.com/office/drawing/2014/main" id="{99EBC623-4EB9-41EE-B00D-3DD13736FC2F}"/>
                  </a:ext>
                </a:extLst>
              </p:cNvPr>
              <p:cNvSpPr/>
              <p:nvPr/>
            </p:nvSpPr>
            <p:spPr bwMode="auto">
              <a:xfrm>
                <a:off x="4819651" y="5351463"/>
                <a:ext cx="398463" cy="130175"/>
              </a:xfrm>
              <a:custGeom>
                <a:avLst/>
                <a:gdLst>
                  <a:gd name="T0" fmla="*/ 10 w 61"/>
                  <a:gd name="T1" fmla="*/ 0 h 20"/>
                  <a:gd name="T2" fmla="*/ 0 w 61"/>
                  <a:gd name="T3" fmla="*/ 20 h 20"/>
                  <a:gd name="T4" fmla="*/ 61 w 61"/>
                  <a:gd name="T5" fmla="*/ 20 h 20"/>
                  <a:gd name="T6" fmla="*/ 61 w 61"/>
                  <a:gd name="T7" fmla="*/ 20 h 20"/>
                  <a:gd name="T8" fmla="*/ 44 w 61"/>
                  <a:gd name="T9" fmla="*/ 9 h 20"/>
                  <a:gd name="T10" fmla="*/ 37 w 61"/>
                  <a:gd name="T11" fmla="*/ 10 h 20"/>
                  <a:gd name="T12" fmla="*/ 31 w 61"/>
                  <a:gd name="T13" fmla="*/ 0 h 20"/>
                  <a:gd name="T14" fmla="*/ 31 w 61"/>
                  <a:gd name="T15" fmla="*/ 0 h 20"/>
                  <a:gd name="T16" fmla="*/ 10 w 6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
                    <a:moveTo>
                      <a:pt x="10" y="0"/>
                    </a:moveTo>
                    <a:cubicBezTo>
                      <a:pt x="0" y="20"/>
                      <a:pt x="0" y="20"/>
                      <a:pt x="0" y="20"/>
                    </a:cubicBezTo>
                    <a:cubicBezTo>
                      <a:pt x="61" y="20"/>
                      <a:pt x="61" y="20"/>
                      <a:pt x="61" y="20"/>
                    </a:cubicBezTo>
                    <a:cubicBezTo>
                      <a:pt x="61" y="20"/>
                      <a:pt x="61" y="20"/>
                      <a:pt x="61" y="20"/>
                    </a:cubicBezTo>
                    <a:cubicBezTo>
                      <a:pt x="59" y="13"/>
                      <a:pt x="52" y="8"/>
                      <a:pt x="44" y="9"/>
                    </a:cubicBezTo>
                    <a:cubicBezTo>
                      <a:pt x="37" y="10"/>
                      <a:pt x="37" y="10"/>
                      <a:pt x="37" y="10"/>
                    </a:cubicBezTo>
                    <a:cubicBezTo>
                      <a:pt x="32" y="10"/>
                      <a:pt x="29" y="5"/>
                      <a:pt x="31" y="0"/>
                    </a:cubicBezTo>
                    <a:cubicBezTo>
                      <a:pt x="31" y="0"/>
                      <a:pt x="31" y="0"/>
                      <a:pt x="31" y="0"/>
                    </a:cubicBez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ṩ1ïďe">
                <a:extLst>
                  <a:ext uri="{FF2B5EF4-FFF2-40B4-BE49-F238E27FC236}">
                    <a16:creationId xmlns:a16="http://schemas.microsoft.com/office/drawing/2014/main" id="{2411A904-816A-4110-A153-82AA3771AC58}"/>
                  </a:ext>
                </a:extLst>
              </p:cNvPr>
              <p:cNvSpPr/>
              <p:nvPr/>
            </p:nvSpPr>
            <p:spPr bwMode="auto">
              <a:xfrm>
                <a:off x="4846638" y="5045075"/>
                <a:ext cx="214313" cy="319088"/>
              </a:xfrm>
              <a:custGeom>
                <a:avLst/>
                <a:gdLst>
                  <a:gd name="T0" fmla="*/ 0 w 135"/>
                  <a:gd name="T1" fmla="*/ 0 h 201"/>
                  <a:gd name="T2" fmla="*/ 20 w 135"/>
                  <a:gd name="T3" fmla="*/ 201 h 201"/>
                  <a:gd name="T4" fmla="*/ 106 w 135"/>
                  <a:gd name="T5" fmla="*/ 201 h 201"/>
                  <a:gd name="T6" fmla="*/ 135 w 135"/>
                  <a:gd name="T7" fmla="*/ 25 h 201"/>
                  <a:gd name="T8" fmla="*/ 0 w 135"/>
                  <a:gd name="T9" fmla="*/ 0 h 201"/>
                </a:gdLst>
                <a:ahLst/>
                <a:cxnLst>
                  <a:cxn ang="0">
                    <a:pos x="T0" y="T1"/>
                  </a:cxn>
                  <a:cxn ang="0">
                    <a:pos x="T2" y="T3"/>
                  </a:cxn>
                  <a:cxn ang="0">
                    <a:pos x="T4" y="T5"/>
                  </a:cxn>
                  <a:cxn ang="0">
                    <a:pos x="T6" y="T7"/>
                  </a:cxn>
                  <a:cxn ang="0">
                    <a:pos x="T8" y="T9"/>
                  </a:cxn>
                </a:cxnLst>
                <a:rect l="0" t="0" r="r" b="b"/>
                <a:pathLst>
                  <a:path w="135" h="201">
                    <a:moveTo>
                      <a:pt x="0" y="0"/>
                    </a:moveTo>
                    <a:lnTo>
                      <a:pt x="20" y="201"/>
                    </a:lnTo>
                    <a:lnTo>
                      <a:pt x="106" y="201"/>
                    </a:lnTo>
                    <a:lnTo>
                      <a:pt x="135" y="25"/>
                    </a:lnTo>
                    <a:lnTo>
                      <a:pt x="0" y="0"/>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ṩļíḑè">
                <a:extLst>
                  <a:ext uri="{FF2B5EF4-FFF2-40B4-BE49-F238E27FC236}">
                    <a16:creationId xmlns:a16="http://schemas.microsoft.com/office/drawing/2014/main" id="{D8ED3C79-35C5-4AB6-B61C-A3FD44375DE5}"/>
                  </a:ext>
                </a:extLst>
              </p:cNvPr>
              <p:cNvSpPr/>
              <p:nvPr/>
            </p:nvSpPr>
            <p:spPr bwMode="auto">
              <a:xfrm>
                <a:off x="3584576" y="3621088"/>
                <a:ext cx="84138" cy="214313"/>
              </a:xfrm>
              <a:custGeom>
                <a:avLst/>
                <a:gdLst>
                  <a:gd name="T0" fmla="*/ 4 w 13"/>
                  <a:gd name="T1" fmla="*/ 33 h 33"/>
                  <a:gd name="T2" fmla="*/ 4 w 13"/>
                  <a:gd name="T3" fmla="*/ 33 h 33"/>
                  <a:gd name="T4" fmla="*/ 9 w 13"/>
                  <a:gd name="T5" fmla="*/ 29 h 33"/>
                  <a:gd name="T6" fmla="*/ 13 w 13"/>
                  <a:gd name="T7" fmla="*/ 9 h 33"/>
                  <a:gd name="T8" fmla="*/ 5 w 13"/>
                  <a:gd name="T9" fmla="*/ 0 h 33"/>
                  <a:gd name="T10" fmla="*/ 0 w 13"/>
                  <a:gd name="T11" fmla="*/ 27 h 33"/>
                  <a:gd name="T12" fmla="*/ 4 w 1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3" h="33">
                    <a:moveTo>
                      <a:pt x="4" y="33"/>
                    </a:moveTo>
                    <a:cubicBezTo>
                      <a:pt x="4" y="33"/>
                      <a:pt x="4" y="33"/>
                      <a:pt x="4" y="33"/>
                    </a:cubicBezTo>
                    <a:cubicBezTo>
                      <a:pt x="7" y="33"/>
                      <a:pt x="9" y="32"/>
                      <a:pt x="9" y="29"/>
                    </a:cubicBezTo>
                    <a:cubicBezTo>
                      <a:pt x="13" y="9"/>
                      <a:pt x="13" y="9"/>
                      <a:pt x="13" y="9"/>
                    </a:cubicBezTo>
                    <a:cubicBezTo>
                      <a:pt x="5" y="0"/>
                      <a:pt x="5" y="0"/>
                      <a:pt x="5" y="0"/>
                    </a:cubicBezTo>
                    <a:cubicBezTo>
                      <a:pt x="0" y="27"/>
                      <a:pt x="0" y="27"/>
                      <a:pt x="0" y="27"/>
                    </a:cubicBezTo>
                    <a:cubicBezTo>
                      <a:pt x="0" y="30"/>
                      <a:pt x="1" y="33"/>
                      <a:pt x="4" y="33"/>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sḷíde">
                <a:extLst>
                  <a:ext uri="{FF2B5EF4-FFF2-40B4-BE49-F238E27FC236}">
                    <a16:creationId xmlns:a16="http://schemas.microsoft.com/office/drawing/2014/main" id="{920C4711-2075-4A48-884E-EECEFEE1B121}"/>
                  </a:ext>
                </a:extLst>
              </p:cNvPr>
              <p:cNvSpPr/>
              <p:nvPr/>
            </p:nvSpPr>
            <p:spPr bwMode="auto">
              <a:xfrm>
                <a:off x="3511551" y="3608388"/>
                <a:ext cx="111125" cy="246063"/>
              </a:xfrm>
              <a:custGeom>
                <a:avLst/>
                <a:gdLst>
                  <a:gd name="T0" fmla="*/ 5 w 17"/>
                  <a:gd name="T1" fmla="*/ 38 h 38"/>
                  <a:gd name="T2" fmla="*/ 5 w 17"/>
                  <a:gd name="T3" fmla="*/ 38 h 38"/>
                  <a:gd name="T4" fmla="*/ 11 w 17"/>
                  <a:gd name="T5" fmla="*/ 34 h 38"/>
                  <a:gd name="T6" fmla="*/ 17 w 17"/>
                  <a:gd name="T7" fmla="*/ 2 h 38"/>
                  <a:gd name="T8" fmla="*/ 7 w 17"/>
                  <a:gd name="T9" fmla="*/ 0 h 38"/>
                  <a:gd name="T10" fmla="*/ 1 w 17"/>
                  <a:gd name="T11" fmla="*/ 32 h 38"/>
                  <a:gd name="T12" fmla="*/ 5 w 1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5" y="38"/>
                    </a:moveTo>
                    <a:cubicBezTo>
                      <a:pt x="5" y="38"/>
                      <a:pt x="5" y="38"/>
                      <a:pt x="5" y="38"/>
                    </a:cubicBezTo>
                    <a:cubicBezTo>
                      <a:pt x="8" y="38"/>
                      <a:pt x="10" y="36"/>
                      <a:pt x="11" y="34"/>
                    </a:cubicBezTo>
                    <a:cubicBezTo>
                      <a:pt x="17" y="2"/>
                      <a:pt x="17" y="2"/>
                      <a:pt x="17" y="2"/>
                    </a:cubicBezTo>
                    <a:cubicBezTo>
                      <a:pt x="7" y="0"/>
                      <a:pt x="7" y="0"/>
                      <a:pt x="7" y="0"/>
                    </a:cubicBezTo>
                    <a:cubicBezTo>
                      <a:pt x="1" y="32"/>
                      <a:pt x="1" y="32"/>
                      <a:pt x="1" y="32"/>
                    </a:cubicBezTo>
                    <a:cubicBezTo>
                      <a:pt x="0" y="35"/>
                      <a:pt x="2" y="37"/>
                      <a:pt x="5" y="38"/>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líďé">
                <a:extLst>
                  <a:ext uri="{FF2B5EF4-FFF2-40B4-BE49-F238E27FC236}">
                    <a16:creationId xmlns:a16="http://schemas.microsoft.com/office/drawing/2014/main" id="{B9093249-900C-4A11-A451-144416ABC69D}"/>
                  </a:ext>
                </a:extLst>
              </p:cNvPr>
              <p:cNvSpPr/>
              <p:nvPr/>
            </p:nvSpPr>
            <p:spPr bwMode="auto">
              <a:xfrm>
                <a:off x="3460751" y="3602038"/>
                <a:ext cx="96838" cy="214313"/>
              </a:xfrm>
              <a:custGeom>
                <a:avLst/>
                <a:gdLst>
                  <a:gd name="T0" fmla="*/ 4 w 15"/>
                  <a:gd name="T1" fmla="*/ 33 h 33"/>
                  <a:gd name="T2" fmla="*/ 4 w 15"/>
                  <a:gd name="T3" fmla="*/ 33 h 33"/>
                  <a:gd name="T4" fmla="*/ 10 w 15"/>
                  <a:gd name="T5" fmla="*/ 29 h 33"/>
                  <a:gd name="T6" fmla="*/ 15 w 15"/>
                  <a:gd name="T7" fmla="*/ 1 h 33"/>
                  <a:gd name="T8" fmla="*/ 5 w 15"/>
                  <a:gd name="T9" fmla="*/ 0 h 33"/>
                  <a:gd name="T10" fmla="*/ 0 w 15"/>
                  <a:gd name="T11" fmla="*/ 27 h 33"/>
                  <a:gd name="T12" fmla="*/ 4 w 1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5" h="33">
                    <a:moveTo>
                      <a:pt x="4" y="33"/>
                    </a:moveTo>
                    <a:cubicBezTo>
                      <a:pt x="4" y="33"/>
                      <a:pt x="4" y="33"/>
                      <a:pt x="4" y="33"/>
                    </a:cubicBezTo>
                    <a:cubicBezTo>
                      <a:pt x="7" y="33"/>
                      <a:pt x="9" y="31"/>
                      <a:pt x="10" y="29"/>
                    </a:cubicBezTo>
                    <a:cubicBezTo>
                      <a:pt x="15" y="1"/>
                      <a:pt x="15" y="1"/>
                      <a:pt x="15" y="1"/>
                    </a:cubicBezTo>
                    <a:cubicBezTo>
                      <a:pt x="5" y="0"/>
                      <a:pt x="5" y="0"/>
                      <a:pt x="5" y="0"/>
                    </a:cubicBezTo>
                    <a:cubicBezTo>
                      <a:pt x="0" y="27"/>
                      <a:pt x="0" y="27"/>
                      <a:pt x="0" y="27"/>
                    </a:cubicBezTo>
                    <a:cubicBezTo>
                      <a:pt x="0" y="30"/>
                      <a:pt x="2" y="32"/>
                      <a:pt x="4" y="33"/>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ṩlïdê">
                <a:extLst>
                  <a:ext uri="{FF2B5EF4-FFF2-40B4-BE49-F238E27FC236}">
                    <a16:creationId xmlns:a16="http://schemas.microsoft.com/office/drawing/2014/main" id="{1D9D75C6-E4B0-4015-99DD-C30F4D0B858C}"/>
                  </a:ext>
                </a:extLst>
              </p:cNvPr>
              <p:cNvSpPr/>
              <p:nvPr/>
            </p:nvSpPr>
            <p:spPr bwMode="auto">
              <a:xfrm>
                <a:off x="3414713" y="3587750"/>
                <a:ext cx="77788" cy="130175"/>
              </a:xfrm>
              <a:custGeom>
                <a:avLst/>
                <a:gdLst>
                  <a:gd name="T0" fmla="*/ 4 w 12"/>
                  <a:gd name="T1" fmla="*/ 20 h 20"/>
                  <a:gd name="T2" fmla="*/ 5 w 12"/>
                  <a:gd name="T3" fmla="*/ 20 h 20"/>
                  <a:gd name="T4" fmla="*/ 10 w 12"/>
                  <a:gd name="T5" fmla="*/ 17 h 20"/>
                  <a:gd name="T6" fmla="*/ 12 w 12"/>
                  <a:gd name="T7" fmla="*/ 2 h 20"/>
                  <a:gd name="T8" fmla="*/ 3 w 12"/>
                  <a:gd name="T9" fmla="*/ 0 h 20"/>
                  <a:gd name="T10" fmla="*/ 0 w 12"/>
                  <a:gd name="T11" fmla="*/ 15 h 20"/>
                  <a:gd name="T12" fmla="*/ 4 w 1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4" y="20"/>
                    </a:moveTo>
                    <a:cubicBezTo>
                      <a:pt x="5" y="20"/>
                      <a:pt x="5" y="20"/>
                      <a:pt x="5" y="20"/>
                    </a:cubicBezTo>
                    <a:cubicBezTo>
                      <a:pt x="7" y="20"/>
                      <a:pt x="9" y="19"/>
                      <a:pt x="10" y="17"/>
                    </a:cubicBezTo>
                    <a:cubicBezTo>
                      <a:pt x="12" y="2"/>
                      <a:pt x="12" y="2"/>
                      <a:pt x="12" y="2"/>
                    </a:cubicBezTo>
                    <a:cubicBezTo>
                      <a:pt x="3" y="0"/>
                      <a:pt x="3" y="0"/>
                      <a:pt x="3" y="0"/>
                    </a:cubicBezTo>
                    <a:cubicBezTo>
                      <a:pt x="0" y="15"/>
                      <a:pt x="0" y="15"/>
                      <a:pt x="0" y="15"/>
                    </a:cubicBezTo>
                    <a:cubicBezTo>
                      <a:pt x="0" y="17"/>
                      <a:pt x="2" y="19"/>
                      <a:pt x="4" y="20"/>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ṥ1íḍe">
                <a:extLst>
                  <a:ext uri="{FF2B5EF4-FFF2-40B4-BE49-F238E27FC236}">
                    <a16:creationId xmlns:a16="http://schemas.microsoft.com/office/drawing/2014/main" id="{0342C110-FCD7-4942-BC78-F51BF024C026}"/>
                  </a:ext>
                </a:extLst>
              </p:cNvPr>
              <p:cNvSpPr/>
              <p:nvPr/>
            </p:nvSpPr>
            <p:spPr bwMode="auto">
              <a:xfrm>
                <a:off x="3427413" y="3471863"/>
                <a:ext cx="247650" cy="220663"/>
              </a:xfrm>
              <a:custGeom>
                <a:avLst/>
                <a:gdLst>
                  <a:gd name="T0" fmla="*/ 0 w 38"/>
                  <a:gd name="T1" fmla="*/ 23 h 34"/>
                  <a:gd name="T2" fmla="*/ 1 w 38"/>
                  <a:gd name="T3" fmla="*/ 18 h 34"/>
                  <a:gd name="T4" fmla="*/ 4 w 38"/>
                  <a:gd name="T5" fmla="*/ 11 h 34"/>
                  <a:gd name="T6" fmla="*/ 7 w 38"/>
                  <a:gd name="T7" fmla="*/ 6 h 34"/>
                  <a:gd name="T8" fmla="*/ 9 w 38"/>
                  <a:gd name="T9" fmla="*/ 0 h 34"/>
                  <a:gd name="T10" fmla="*/ 33 w 38"/>
                  <a:gd name="T11" fmla="*/ 5 h 34"/>
                  <a:gd name="T12" fmla="*/ 32 w 38"/>
                  <a:gd name="T13" fmla="*/ 11 h 34"/>
                  <a:gd name="T14" fmla="*/ 37 w 38"/>
                  <a:gd name="T15" fmla="*/ 34 h 34"/>
                  <a:gd name="T16" fmla="*/ 38 w 38"/>
                  <a:gd name="T17" fmla="*/ 34 h 34"/>
                  <a:gd name="T18" fmla="*/ 0 w 38"/>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4">
                    <a:moveTo>
                      <a:pt x="0" y="23"/>
                    </a:moveTo>
                    <a:cubicBezTo>
                      <a:pt x="1" y="18"/>
                      <a:pt x="1" y="18"/>
                      <a:pt x="1" y="18"/>
                    </a:cubicBezTo>
                    <a:cubicBezTo>
                      <a:pt x="2" y="16"/>
                      <a:pt x="3" y="13"/>
                      <a:pt x="4" y="11"/>
                    </a:cubicBezTo>
                    <a:cubicBezTo>
                      <a:pt x="7" y="6"/>
                      <a:pt x="7" y="6"/>
                      <a:pt x="7" y="6"/>
                    </a:cubicBezTo>
                    <a:cubicBezTo>
                      <a:pt x="9" y="0"/>
                      <a:pt x="9" y="0"/>
                      <a:pt x="9" y="0"/>
                    </a:cubicBezTo>
                    <a:cubicBezTo>
                      <a:pt x="33" y="5"/>
                      <a:pt x="33" y="5"/>
                      <a:pt x="33" y="5"/>
                    </a:cubicBezTo>
                    <a:cubicBezTo>
                      <a:pt x="32" y="11"/>
                      <a:pt x="32" y="11"/>
                      <a:pt x="32" y="11"/>
                    </a:cubicBezTo>
                    <a:cubicBezTo>
                      <a:pt x="37" y="18"/>
                      <a:pt x="38" y="26"/>
                      <a:pt x="37" y="34"/>
                    </a:cubicBezTo>
                    <a:cubicBezTo>
                      <a:pt x="38" y="34"/>
                      <a:pt x="38" y="34"/>
                      <a:pt x="38" y="34"/>
                    </a:cubicBezTo>
                    <a:lnTo>
                      <a:pt x="0" y="23"/>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ṩḷídè">
                <a:extLst>
                  <a:ext uri="{FF2B5EF4-FFF2-40B4-BE49-F238E27FC236}">
                    <a16:creationId xmlns:a16="http://schemas.microsoft.com/office/drawing/2014/main" id="{30158A56-F89B-48A5-9CBD-499289E19625}"/>
                  </a:ext>
                </a:extLst>
              </p:cNvPr>
              <p:cNvSpPr/>
              <p:nvPr/>
            </p:nvSpPr>
            <p:spPr bwMode="auto">
              <a:xfrm>
                <a:off x="4084638" y="3302000"/>
                <a:ext cx="1054100" cy="1873250"/>
              </a:xfrm>
              <a:custGeom>
                <a:avLst/>
                <a:gdLst>
                  <a:gd name="T0" fmla="*/ 118 w 162"/>
                  <a:gd name="T1" fmla="*/ 288 h 288"/>
                  <a:gd name="T2" fmla="*/ 150 w 162"/>
                  <a:gd name="T3" fmla="*/ 281 h 288"/>
                  <a:gd name="T4" fmla="*/ 162 w 162"/>
                  <a:gd name="T5" fmla="*/ 147 h 288"/>
                  <a:gd name="T6" fmla="*/ 159 w 162"/>
                  <a:gd name="T7" fmla="*/ 127 h 288"/>
                  <a:gd name="T8" fmla="*/ 81 w 162"/>
                  <a:gd name="T9" fmla="*/ 6 h 288"/>
                  <a:gd name="T10" fmla="*/ 0 w 162"/>
                  <a:gd name="T11" fmla="*/ 0 h 288"/>
                  <a:gd name="T12" fmla="*/ 22 w 162"/>
                  <a:gd name="T13" fmla="*/ 68 h 288"/>
                  <a:gd name="T14" fmla="*/ 119 w 162"/>
                  <a:gd name="T15" fmla="*/ 149 h 288"/>
                  <a:gd name="T16" fmla="*/ 117 w 162"/>
                  <a:gd name="T17" fmla="*/ 276 h 288"/>
                  <a:gd name="T18" fmla="*/ 118 w 162"/>
                  <a:gd name="T19"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18" y="288"/>
                    </a:moveTo>
                    <a:cubicBezTo>
                      <a:pt x="150" y="281"/>
                      <a:pt x="150" y="281"/>
                      <a:pt x="150" y="281"/>
                    </a:cubicBezTo>
                    <a:cubicBezTo>
                      <a:pt x="162" y="147"/>
                      <a:pt x="162" y="147"/>
                      <a:pt x="162" y="147"/>
                    </a:cubicBezTo>
                    <a:cubicBezTo>
                      <a:pt x="162" y="140"/>
                      <a:pt x="161" y="133"/>
                      <a:pt x="159" y="127"/>
                    </a:cubicBezTo>
                    <a:cubicBezTo>
                      <a:pt x="81" y="6"/>
                      <a:pt x="81" y="6"/>
                      <a:pt x="81" y="6"/>
                    </a:cubicBezTo>
                    <a:cubicBezTo>
                      <a:pt x="0" y="0"/>
                      <a:pt x="0" y="0"/>
                      <a:pt x="0" y="0"/>
                    </a:cubicBezTo>
                    <a:cubicBezTo>
                      <a:pt x="22" y="68"/>
                      <a:pt x="22" y="68"/>
                      <a:pt x="22" y="68"/>
                    </a:cubicBezTo>
                    <a:cubicBezTo>
                      <a:pt x="119" y="149"/>
                      <a:pt x="119" y="149"/>
                      <a:pt x="119" y="149"/>
                    </a:cubicBezTo>
                    <a:cubicBezTo>
                      <a:pt x="109" y="178"/>
                      <a:pt x="114" y="246"/>
                      <a:pt x="117" y="276"/>
                    </a:cubicBezTo>
                    <a:lnTo>
                      <a:pt x="118" y="288"/>
                    </a:lnTo>
                    <a:close/>
                  </a:path>
                </a:pathLst>
              </a:custGeom>
              <a:solidFill>
                <a:srgbClr val="4D5C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šḻiḑê">
                <a:extLst>
                  <a:ext uri="{FF2B5EF4-FFF2-40B4-BE49-F238E27FC236}">
                    <a16:creationId xmlns:a16="http://schemas.microsoft.com/office/drawing/2014/main" id="{4C516056-840F-4938-9A60-A5B6C1FB81FC}"/>
                  </a:ext>
                </a:extLst>
              </p:cNvPr>
              <p:cNvSpPr/>
              <p:nvPr/>
            </p:nvSpPr>
            <p:spPr bwMode="auto">
              <a:xfrm>
                <a:off x="3786188" y="3224213"/>
                <a:ext cx="644525" cy="1925638"/>
              </a:xfrm>
              <a:custGeom>
                <a:avLst/>
                <a:gdLst>
                  <a:gd name="T0" fmla="*/ 12 w 99"/>
                  <a:gd name="T1" fmla="*/ 48 h 296"/>
                  <a:gd name="T2" fmla="*/ 53 w 99"/>
                  <a:gd name="T3" fmla="*/ 173 h 296"/>
                  <a:gd name="T4" fmla="*/ 1 w 99"/>
                  <a:gd name="T5" fmla="*/ 293 h 296"/>
                  <a:gd name="T6" fmla="*/ 38 w 99"/>
                  <a:gd name="T7" fmla="*/ 296 h 296"/>
                  <a:gd name="T8" fmla="*/ 95 w 99"/>
                  <a:gd name="T9" fmla="*/ 185 h 296"/>
                  <a:gd name="T10" fmla="*/ 99 w 99"/>
                  <a:gd name="T11" fmla="*/ 170 h 296"/>
                  <a:gd name="T12" fmla="*/ 88 w 99"/>
                  <a:gd name="T13" fmla="*/ 0 h 296"/>
                  <a:gd name="T14" fmla="*/ 12 w 99"/>
                  <a:gd name="T15" fmla="*/ 48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96">
                    <a:moveTo>
                      <a:pt x="12" y="48"/>
                    </a:moveTo>
                    <a:cubicBezTo>
                      <a:pt x="8" y="98"/>
                      <a:pt x="53" y="173"/>
                      <a:pt x="53" y="173"/>
                    </a:cubicBezTo>
                    <a:cubicBezTo>
                      <a:pt x="53" y="173"/>
                      <a:pt x="0" y="240"/>
                      <a:pt x="1" y="293"/>
                    </a:cubicBezTo>
                    <a:cubicBezTo>
                      <a:pt x="38" y="296"/>
                      <a:pt x="38" y="296"/>
                      <a:pt x="38" y="296"/>
                    </a:cubicBezTo>
                    <a:cubicBezTo>
                      <a:pt x="95" y="185"/>
                      <a:pt x="95" y="185"/>
                      <a:pt x="95" y="185"/>
                    </a:cubicBezTo>
                    <a:cubicBezTo>
                      <a:pt x="98" y="180"/>
                      <a:pt x="99" y="175"/>
                      <a:pt x="99" y="170"/>
                    </a:cubicBezTo>
                    <a:cubicBezTo>
                      <a:pt x="88" y="0"/>
                      <a:pt x="88" y="0"/>
                      <a:pt x="88" y="0"/>
                    </a:cubicBezTo>
                    <a:cubicBezTo>
                      <a:pt x="88" y="0"/>
                      <a:pt x="13" y="41"/>
                      <a:pt x="12" y="48"/>
                    </a:cubicBezTo>
                    <a:close/>
                  </a:path>
                </a:pathLst>
              </a:custGeom>
              <a:solidFill>
                <a:srgbClr val="4B7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s1îḑè">
                <a:extLst>
                  <a:ext uri="{FF2B5EF4-FFF2-40B4-BE49-F238E27FC236}">
                    <a16:creationId xmlns:a16="http://schemas.microsoft.com/office/drawing/2014/main" id="{6AF86494-418B-4B58-8095-3400A203A2C5}"/>
                  </a:ext>
                </a:extLst>
              </p:cNvPr>
              <p:cNvSpPr/>
              <p:nvPr/>
            </p:nvSpPr>
            <p:spPr bwMode="auto">
              <a:xfrm>
                <a:off x="3460751" y="2176463"/>
                <a:ext cx="1808163" cy="1528763"/>
              </a:xfrm>
              <a:custGeom>
                <a:avLst/>
                <a:gdLst>
                  <a:gd name="T0" fmla="*/ 227 w 278"/>
                  <a:gd name="T1" fmla="*/ 126 h 235"/>
                  <a:gd name="T2" fmla="*/ 219 w 278"/>
                  <a:gd name="T3" fmla="*/ 33 h 235"/>
                  <a:gd name="T4" fmla="*/ 199 w 278"/>
                  <a:gd name="T5" fmla="*/ 14 h 235"/>
                  <a:gd name="T6" fmla="*/ 123 w 278"/>
                  <a:gd name="T7" fmla="*/ 3 h 235"/>
                  <a:gd name="T8" fmla="*/ 78 w 278"/>
                  <a:gd name="T9" fmla="*/ 19 h 235"/>
                  <a:gd name="T10" fmla="*/ 26 w 278"/>
                  <a:gd name="T11" fmla="*/ 95 h 235"/>
                  <a:gd name="T12" fmla="*/ 16 w 278"/>
                  <a:gd name="T13" fmla="*/ 115 h 235"/>
                  <a:gd name="T14" fmla="*/ 0 w 278"/>
                  <a:gd name="T15" fmla="*/ 202 h 235"/>
                  <a:gd name="T16" fmla="*/ 31 w 278"/>
                  <a:gd name="T17" fmla="*/ 207 h 235"/>
                  <a:gd name="T18" fmla="*/ 44 w 278"/>
                  <a:gd name="T19" fmla="*/ 133 h 235"/>
                  <a:gd name="T20" fmla="*/ 81 w 278"/>
                  <a:gd name="T21" fmla="*/ 80 h 235"/>
                  <a:gd name="T22" fmla="*/ 60 w 278"/>
                  <a:gd name="T23" fmla="*/ 219 h 235"/>
                  <a:gd name="T24" fmla="*/ 133 w 278"/>
                  <a:gd name="T25" fmla="*/ 228 h 235"/>
                  <a:gd name="T26" fmla="*/ 196 w 278"/>
                  <a:gd name="T27" fmla="*/ 210 h 235"/>
                  <a:gd name="T28" fmla="*/ 196 w 278"/>
                  <a:gd name="T29" fmla="*/ 210 h 235"/>
                  <a:gd name="T30" fmla="*/ 200 w 278"/>
                  <a:gd name="T31" fmla="*/ 144 h 235"/>
                  <a:gd name="T32" fmla="*/ 230 w 278"/>
                  <a:gd name="T33" fmla="*/ 164 h 235"/>
                  <a:gd name="T34" fmla="*/ 262 w 278"/>
                  <a:gd name="T35" fmla="*/ 151 h 235"/>
                  <a:gd name="T36" fmla="*/ 278 w 278"/>
                  <a:gd name="T37" fmla="*/ 114 h 235"/>
                  <a:gd name="T38" fmla="*/ 233 w 278"/>
                  <a:gd name="T39" fmla="*/ 130 h 235"/>
                  <a:gd name="T40" fmla="*/ 227 w 278"/>
                  <a:gd name="T41" fmla="*/ 1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8" h="235">
                    <a:moveTo>
                      <a:pt x="227" y="126"/>
                    </a:moveTo>
                    <a:cubicBezTo>
                      <a:pt x="219" y="33"/>
                      <a:pt x="219" y="33"/>
                      <a:pt x="219" y="33"/>
                    </a:cubicBezTo>
                    <a:cubicBezTo>
                      <a:pt x="216" y="21"/>
                      <a:pt x="207" y="15"/>
                      <a:pt x="199" y="14"/>
                    </a:cubicBezTo>
                    <a:cubicBezTo>
                      <a:pt x="123" y="3"/>
                      <a:pt x="123" y="3"/>
                      <a:pt x="123" y="3"/>
                    </a:cubicBezTo>
                    <a:cubicBezTo>
                      <a:pt x="106" y="0"/>
                      <a:pt x="89" y="6"/>
                      <a:pt x="78" y="19"/>
                    </a:cubicBezTo>
                    <a:cubicBezTo>
                      <a:pt x="26" y="95"/>
                      <a:pt x="26" y="95"/>
                      <a:pt x="26" y="95"/>
                    </a:cubicBezTo>
                    <a:cubicBezTo>
                      <a:pt x="21" y="100"/>
                      <a:pt x="18" y="107"/>
                      <a:pt x="16" y="115"/>
                    </a:cubicBezTo>
                    <a:cubicBezTo>
                      <a:pt x="0" y="202"/>
                      <a:pt x="0" y="202"/>
                      <a:pt x="0" y="202"/>
                    </a:cubicBezTo>
                    <a:cubicBezTo>
                      <a:pt x="31" y="207"/>
                      <a:pt x="31" y="207"/>
                      <a:pt x="31" y="207"/>
                    </a:cubicBezTo>
                    <a:cubicBezTo>
                      <a:pt x="44" y="133"/>
                      <a:pt x="44" y="133"/>
                      <a:pt x="44" y="133"/>
                    </a:cubicBezTo>
                    <a:cubicBezTo>
                      <a:pt x="81" y="80"/>
                      <a:pt x="81" y="80"/>
                      <a:pt x="81" y="80"/>
                    </a:cubicBezTo>
                    <a:cubicBezTo>
                      <a:pt x="60" y="219"/>
                      <a:pt x="60" y="219"/>
                      <a:pt x="60" y="219"/>
                    </a:cubicBezTo>
                    <a:cubicBezTo>
                      <a:pt x="133" y="228"/>
                      <a:pt x="133" y="228"/>
                      <a:pt x="133" y="228"/>
                    </a:cubicBezTo>
                    <a:cubicBezTo>
                      <a:pt x="173" y="235"/>
                      <a:pt x="196" y="210"/>
                      <a:pt x="196" y="210"/>
                    </a:cubicBezTo>
                    <a:cubicBezTo>
                      <a:pt x="196" y="210"/>
                      <a:pt x="196" y="210"/>
                      <a:pt x="196" y="210"/>
                    </a:cubicBezTo>
                    <a:cubicBezTo>
                      <a:pt x="200" y="144"/>
                      <a:pt x="200" y="144"/>
                      <a:pt x="200" y="144"/>
                    </a:cubicBezTo>
                    <a:cubicBezTo>
                      <a:pt x="201" y="158"/>
                      <a:pt x="216" y="168"/>
                      <a:pt x="230" y="164"/>
                    </a:cubicBezTo>
                    <a:cubicBezTo>
                      <a:pt x="262" y="151"/>
                      <a:pt x="262" y="151"/>
                      <a:pt x="262" y="151"/>
                    </a:cubicBezTo>
                    <a:cubicBezTo>
                      <a:pt x="278" y="114"/>
                      <a:pt x="278" y="114"/>
                      <a:pt x="278" y="114"/>
                    </a:cubicBezTo>
                    <a:cubicBezTo>
                      <a:pt x="233" y="130"/>
                      <a:pt x="233" y="130"/>
                      <a:pt x="233" y="130"/>
                    </a:cubicBezTo>
                    <a:cubicBezTo>
                      <a:pt x="230" y="131"/>
                      <a:pt x="228" y="129"/>
                      <a:pt x="227" y="126"/>
                    </a:cubicBezTo>
                    <a:close/>
                  </a:path>
                </a:pathLst>
              </a:custGeom>
              <a:solidFill>
                <a:srgbClr val="FFCC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ṡļídé">
                <a:extLst>
                  <a:ext uri="{FF2B5EF4-FFF2-40B4-BE49-F238E27FC236}">
                    <a16:creationId xmlns:a16="http://schemas.microsoft.com/office/drawing/2014/main" id="{AF5BC90A-7029-4CA1-B5ED-D91F5D9CA8CD}"/>
                  </a:ext>
                </a:extLst>
              </p:cNvPr>
              <p:cNvSpPr/>
              <p:nvPr/>
            </p:nvSpPr>
            <p:spPr bwMode="auto">
              <a:xfrm>
                <a:off x="4338638" y="1441450"/>
                <a:ext cx="644525" cy="865188"/>
              </a:xfrm>
              <a:custGeom>
                <a:avLst/>
                <a:gdLst>
                  <a:gd name="T0" fmla="*/ 95 w 99"/>
                  <a:gd name="T1" fmla="*/ 51 h 133"/>
                  <a:gd name="T2" fmla="*/ 58 w 99"/>
                  <a:gd name="T3" fmla="*/ 3 h 133"/>
                  <a:gd name="T4" fmla="*/ 16 w 99"/>
                  <a:gd name="T5" fmla="*/ 18 h 133"/>
                  <a:gd name="T6" fmla="*/ 14 w 99"/>
                  <a:gd name="T7" fmla="*/ 19 h 133"/>
                  <a:gd name="T8" fmla="*/ 2 w 99"/>
                  <a:gd name="T9" fmla="*/ 61 h 133"/>
                  <a:gd name="T10" fmla="*/ 6 w 99"/>
                  <a:gd name="T11" fmla="*/ 95 h 133"/>
                  <a:gd name="T12" fmla="*/ 3 w 99"/>
                  <a:gd name="T13" fmla="*/ 118 h 133"/>
                  <a:gd name="T14" fmla="*/ 3 w 99"/>
                  <a:gd name="T15" fmla="*/ 119 h 133"/>
                  <a:gd name="T16" fmla="*/ 43 w 99"/>
                  <a:gd name="T17" fmla="*/ 125 h 133"/>
                  <a:gd name="T18" fmla="*/ 43 w 99"/>
                  <a:gd name="T19" fmla="*/ 125 h 133"/>
                  <a:gd name="T20" fmla="*/ 47 w 99"/>
                  <a:gd name="T21" fmla="*/ 101 h 133"/>
                  <a:gd name="T22" fmla="*/ 64 w 99"/>
                  <a:gd name="T23" fmla="*/ 104 h 133"/>
                  <a:gd name="T24" fmla="*/ 90 w 99"/>
                  <a:gd name="T25" fmla="*/ 86 h 133"/>
                  <a:gd name="T26" fmla="*/ 90 w 99"/>
                  <a:gd name="T27" fmla="*/ 85 h 133"/>
                  <a:gd name="T28" fmla="*/ 91 w 99"/>
                  <a:gd name="T29" fmla="*/ 75 h 133"/>
                  <a:gd name="T30" fmla="*/ 95 w 99"/>
                  <a:gd name="T31"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133">
                    <a:moveTo>
                      <a:pt x="95" y="51"/>
                    </a:moveTo>
                    <a:cubicBezTo>
                      <a:pt x="99" y="33"/>
                      <a:pt x="84" y="8"/>
                      <a:pt x="58" y="3"/>
                    </a:cubicBezTo>
                    <a:cubicBezTo>
                      <a:pt x="43" y="0"/>
                      <a:pt x="27" y="6"/>
                      <a:pt x="16" y="18"/>
                    </a:cubicBezTo>
                    <a:cubicBezTo>
                      <a:pt x="14" y="19"/>
                      <a:pt x="14" y="19"/>
                      <a:pt x="14" y="19"/>
                    </a:cubicBezTo>
                    <a:cubicBezTo>
                      <a:pt x="6" y="29"/>
                      <a:pt x="0" y="48"/>
                      <a:pt x="2" y="61"/>
                    </a:cubicBezTo>
                    <a:cubicBezTo>
                      <a:pt x="6" y="95"/>
                      <a:pt x="6" y="95"/>
                      <a:pt x="6" y="95"/>
                    </a:cubicBezTo>
                    <a:cubicBezTo>
                      <a:pt x="3" y="118"/>
                      <a:pt x="3" y="118"/>
                      <a:pt x="3" y="118"/>
                    </a:cubicBezTo>
                    <a:cubicBezTo>
                      <a:pt x="3" y="119"/>
                      <a:pt x="3" y="119"/>
                      <a:pt x="3" y="119"/>
                    </a:cubicBezTo>
                    <a:cubicBezTo>
                      <a:pt x="13" y="131"/>
                      <a:pt x="30" y="133"/>
                      <a:pt x="43" y="125"/>
                    </a:cubicBezTo>
                    <a:cubicBezTo>
                      <a:pt x="43" y="125"/>
                      <a:pt x="43" y="125"/>
                      <a:pt x="43" y="125"/>
                    </a:cubicBezTo>
                    <a:cubicBezTo>
                      <a:pt x="47" y="101"/>
                      <a:pt x="47" y="101"/>
                      <a:pt x="47" y="101"/>
                    </a:cubicBezTo>
                    <a:cubicBezTo>
                      <a:pt x="64" y="104"/>
                      <a:pt x="64" y="104"/>
                      <a:pt x="64" y="104"/>
                    </a:cubicBezTo>
                    <a:cubicBezTo>
                      <a:pt x="76" y="106"/>
                      <a:pt x="87" y="98"/>
                      <a:pt x="90" y="86"/>
                    </a:cubicBezTo>
                    <a:cubicBezTo>
                      <a:pt x="90" y="85"/>
                      <a:pt x="90" y="85"/>
                      <a:pt x="90" y="85"/>
                    </a:cubicBezTo>
                    <a:cubicBezTo>
                      <a:pt x="91" y="75"/>
                      <a:pt x="91" y="75"/>
                      <a:pt x="91" y="75"/>
                    </a:cubicBezTo>
                    <a:lnTo>
                      <a:pt x="95" y="51"/>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ľïḍe">
                <a:extLst>
                  <a:ext uri="{FF2B5EF4-FFF2-40B4-BE49-F238E27FC236}">
                    <a16:creationId xmlns:a16="http://schemas.microsoft.com/office/drawing/2014/main" id="{F8AE1C8F-C331-484D-AC25-63A55B438E0B}"/>
                  </a:ext>
                </a:extLst>
              </p:cNvPr>
              <p:cNvSpPr/>
              <p:nvPr/>
            </p:nvSpPr>
            <p:spPr bwMode="auto">
              <a:xfrm>
                <a:off x="4241801" y="1285875"/>
                <a:ext cx="865188" cy="676275"/>
              </a:xfrm>
              <a:custGeom>
                <a:avLst/>
                <a:gdLst>
                  <a:gd name="T0" fmla="*/ 50 w 133"/>
                  <a:gd name="T1" fmla="*/ 72 h 104"/>
                  <a:gd name="T2" fmla="*/ 133 w 133"/>
                  <a:gd name="T3" fmla="*/ 34 h 104"/>
                  <a:gd name="T4" fmla="*/ 57 w 133"/>
                  <a:gd name="T5" fmla="*/ 2 h 104"/>
                  <a:gd name="T6" fmla="*/ 57 w 133"/>
                  <a:gd name="T7" fmla="*/ 2 h 104"/>
                  <a:gd name="T8" fmla="*/ 6 w 133"/>
                  <a:gd name="T9" fmla="*/ 69 h 104"/>
                  <a:gd name="T10" fmla="*/ 20 w 133"/>
                  <a:gd name="T11" fmla="*/ 104 h 104"/>
                  <a:gd name="T12" fmla="*/ 34 w 133"/>
                  <a:gd name="T13" fmla="*/ 80 h 104"/>
                  <a:gd name="T14" fmla="*/ 50 w 133"/>
                  <a:gd name="T15" fmla="*/ 7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04">
                    <a:moveTo>
                      <a:pt x="50" y="72"/>
                    </a:moveTo>
                    <a:cubicBezTo>
                      <a:pt x="106" y="85"/>
                      <a:pt x="133" y="34"/>
                      <a:pt x="133" y="34"/>
                    </a:cubicBezTo>
                    <a:cubicBezTo>
                      <a:pt x="112" y="36"/>
                      <a:pt x="87" y="0"/>
                      <a:pt x="57" y="2"/>
                    </a:cubicBezTo>
                    <a:cubicBezTo>
                      <a:pt x="57" y="2"/>
                      <a:pt x="57" y="2"/>
                      <a:pt x="57" y="2"/>
                    </a:cubicBezTo>
                    <a:cubicBezTo>
                      <a:pt x="24" y="5"/>
                      <a:pt x="0" y="35"/>
                      <a:pt x="6" y="69"/>
                    </a:cubicBezTo>
                    <a:cubicBezTo>
                      <a:pt x="20" y="104"/>
                      <a:pt x="20" y="104"/>
                      <a:pt x="20" y="104"/>
                    </a:cubicBezTo>
                    <a:cubicBezTo>
                      <a:pt x="34" y="80"/>
                      <a:pt x="34" y="80"/>
                      <a:pt x="34" y="80"/>
                    </a:cubicBezTo>
                    <a:lnTo>
                      <a:pt x="5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ļîďé">
                <a:extLst>
                  <a:ext uri="{FF2B5EF4-FFF2-40B4-BE49-F238E27FC236}">
                    <a16:creationId xmlns:a16="http://schemas.microsoft.com/office/drawing/2014/main" id="{C768EB17-A0CC-4B2C-B4AE-42541BE8842D}"/>
                  </a:ext>
                </a:extLst>
              </p:cNvPr>
              <p:cNvSpPr/>
              <p:nvPr/>
            </p:nvSpPr>
            <p:spPr bwMode="auto">
              <a:xfrm>
                <a:off x="4670426" y="1943100"/>
                <a:ext cx="130175" cy="84138"/>
              </a:xfrm>
              <a:custGeom>
                <a:avLst/>
                <a:gdLst>
                  <a:gd name="T0" fmla="*/ 20 w 20"/>
                  <a:gd name="T1" fmla="*/ 4 h 13"/>
                  <a:gd name="T2" fmla="*/ 9 w 20"/>
                  <a:gd name="T3" fmla="*/ 12 h 13"/>
                  <a:gd name="T4" fmla="*/ 1 w 20"/>
                  <a:gd name="T5" fmla="*/ 0 h 13"/>
                </a:gdLst>
                <a:ahLst/>
                <a:cxnLst>
                  <a:cxn ang="0">
                    <a:pos x="T0" y="T1"/>
                  </a:cxn>
                  <a:cxn ang="0">
                    <a:pos x="T2" y="T3"/>
                  </a:cxn>
                  <a:cxn ang="0">
                    <a:pos x="T4" y="T5"/>
                  </a:cxn>
                </a:cxnLst>
                <a:rect l="0" t="0" r="r" b="b"/>
                <a:pathLst>
                  <a:path w="20" h="13">
                    <a:moveTo>
                      <a:pt x="20" y="4"/>
                    </a:moveTo>
                    <a:cubicBezTo>
                      <a:pt x="19" y="9"/>
                      <a:pt x="14" y="13"/>
                      <a:pt x="9" y="12"/>
                    </a:cubicBezTo>
                    <a:cubicBezTo>
                      <a:pt x="3" y="11"/>
                      <a:pt x="0" y="5"/>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ŝ1îḋê">
                <a:extLst>
                  <a:ext uri="{FF2B5EF4-FFF2-40B4-BE49-F238E27FC236}">
                    <a16:creationId xmlns:a16="http://schemas.microsoft.com/office/drawing/2014/main" id="{68838CDF-9E78-4F31-B43B-363C933B5646}"/>
                  </a:ext>
                </a:extLst>
              </p:cNvPr>
              <p:cNvSpPr/>
              <p:nvPr/>
            </p:nvSpPr>
            <p:spPr bwMode="auto">
              <a:xfrm>
                <a:off x="5126038" y="2852738"/>
                <a:ext cx="201613" cy="346075"/>
              </a:xfrm>
              <a:custGeom>
                <a:avLst/>
                <a:gdLst>
                  <a:gd name="T0" fmla="*/ 0 w 31"/>
                  <a:gd name="T1" fmla="*/ 24 h 53"/>
                  <a:gd name="T2" fmla="*/ 23 w 31"/>
                  <a:gd name="T3" fmla="*/ 1 h 53"/>
                  <a:gd name="T4" fmla="*/ 29 w 31"/>
                  <a:gd name="T5" fmla="*/ 1 h 53"/>
                  <a:gd name="T6" fmla="*/ 29 w 31"/>
                  <a:gd name="T7" fmla="*/ 1 h 53"/>
                  <a:gd name="T8" fmla="*/ 29 w 31"/>
                  <a:gd name="T9" fmla="*/ 7 h 53"/>
                  <a:gd name="T10" fmla="*/ 16 w 31"/>
                  <a:gd name="T11" fmla="*/ 22 h 53"/>
                  <a:gd name="T12" fmla="*/ 30 w 31"/>
                  <a:gd name="T13" fmla="*/ 46 h 53"/>
                  <a:gd name="T14" fmla="*/ 6 w 31"/>
                  <a:gd name="T15" fmla="*/ 47 h 53"/>
                  <a:gd name="T16" fmla="*/ 0 w 31"/>
                  <a:gd name="T17"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3">
                    <a:moveTo>
                      <a:pt x="0" y="24"/>
                    </a:moveTo>
                    <a:cubicBezTo>
                      <a:pt x="23" y="1"/>
                      <a:pt x="23" y="1"/>
                      <a:pt x="23" y="1"/>
                    </a:cubicBezTo>
                    <a:cubicBezTo>
                      <a:pt x="25" y="0"/>
                      <a:pt x="28" y="0"/>
                      <a:pt x="29" y="1"/>
                    </a:cubicBezTo>
                    <a:cubicBezTo>
                      <a:pt x="29" y="1"/>
                      <a:pt x="29" y="1"/>
                      <a:pt x="29" y="1"/>
                    </a:cubicBezTo>
                    <a:cubicBezTo>
                      <a:pt x="31" y="3"/>
                      <a:pt x="31" y="6"/>
                      <a:pt x="29" y="7"/>
                    </a:cubicBezTo>
                    <a:cubicBezTo>
                      <a:pt x="16" y="22"/>
                      <a:pt x="16" y="22"/>
                      <a:pt x="16" y="22"/>
                    </a:cubicBezTo>
                    <a:cubicBezTo>
                      <a:pt x="30" y="46"/>
                      <a:pt x="30" y="46"/>
                      <a:pt x="30" y="46"/>
                    </a:cubicBezTo>
                    <a:cubicBezTo>
                      <a:pt x="30" y="46"/>
                      <a:pt x="19" y="53"/>
                      <a:pt x="6" y="47"/>
                    </a:cubicBezTo>
                    <a:lnTo>
                      <a:pt x="0" y="24"/>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ṣḻídê">
                <a:extLst>
                  <a:ext uri="{FF2B5EF4-FFF2-40B4-BE49-F238E27FC236}">
                    <a16:creationId xmlns:a16="http://schemas.microsoft.com/office/drawing/2014/main" id="{302B7FD9-F467-4D3A-B5B0-11E28B7DBD91}"/>
                  </a:ext>
                </a:extLst>
              </p:cNvPr>
              <p:cNvSpPr/>
              <p:nvPr/>
            </p:nvSpPr>
            <p:spPr bwMode="auto">
              <a:xfrm>
                <a:off x="4422776" y="1735138"/>
                <a:ext cx="163513" cy="155575"/>
              </a:xfrm>
              <a:custGeom>
                <a:avLst/>
                <a:gdLst>
                  <a:gd name="T0" fmla="*/ 24 w 25"/>
                  <a:gd name="T1" fmla="*/ 14 h 24"/>
                  <a:gd name="T2" fmla="*/ 10 w 25"/>
                  <a:gd name="T3" fmla="*/ 23 h 24"/>
                  <a:gd name="T4" fmla="*/ 1 w 25"/>
                  <a:gd name="T5" fmla="*/ 10 h 24"/>
                  <a:gd name="T6" fmla="*/ 14 w 25"/>
                  <a:gd name="T7" fmla="*/ 1 h 24"/>
                  <a:gd name="T8" fmla="*/ 24 w 25"/>
                  <a:gd name="T9" fmla="*/ 14 h 24"/>
                </a:gdLst>
                <a:ahLst/>
                <a:cxnLst>
                  <a:cxn ang="0">
                    <a:pos x="T0" y="T1"/>
                  </a:cxn>
                  <a:cxn ang="0">
                    <a:pos x="T2" y="T3"/>
                  </a:cxn>
                  <a:cxn ang="0">
                    <a:pos x="T4" y="T5"/>
                  </a:cxn>
                  <a:cxn ang="0">
                    <a:pos x="T6" y="T7"/>
                  </a:cxn>
                  <a:cxn ang="0">
                    <a:pos x="T8" y="T9"/>
                  </a:cxn>
                </a:cxnLst>
                <a:rect l="0" t="0" r="r" b="b"/>
                <a:pathLst>
                  <a:path w="25" h="24">
                    <a:moveTo>
                      <a:pt x="24" y="14"/>
                    </a:moveTo>
                    <a:cubicBezTo>
                      <a:pt x="22" y="20"/>
                      <a:pt x="17" y="24"/>
                      <a:pt x="10" y="23"/>
                    </a:cubicBezTo>
                    <a:cubicBezTo>
                      <a:pt x="4" y="22"/>
                      <a:pt x="0" y="16"/>
                      <a:pt x="1" y="10"/>
                    </a:cubicBezTo>
                    <a:cubicBezTo>
                      <a:pt x="2" y="4"/>
                      <a:pt x="8" y="0"/>
                      <a:pt x="14" y="1"/>
                    </a:cubicBezTo>
                    <a:cubicBezTo>
                      <a:pt x="21" y="2"/>
                      <a:pt x="25" y="8"/>
                      <a:pt x="24" y="14"/>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ḻîde">
                <a:extLst>
                  <a:ext uri="{FF2B5EF4-FFF2-40B4-BE49-F238E27FC236}">
                    <a16:creationId xmlns:a16="http://schemas.microsoft.com/office/drawing/2014/main" id="{820FBEBC-C22D-49A7-A986-19FEBC462E23}"/>
                  </a:ext>
                </a:extLst>
              </p:cNvPr>
              <p:cNvSpPr/>
              <p:nvPr/>
            </p:nvSpPr>
            <p:spPr bwMode="auto">
              <a:xfrm>
                <a:off x="5094288" y="2697163"/>
                <a:ext cx="1358900" cy="2784475"/>
              </a:xfrm>
              <a:custGeom>
                <a:avLst/>
                <a:gdLst>
                  <a:gd name="T0" fmla="*/ 201 w 209"/>
                  <a:gd name="T1" fmla="*/ 428 h 428"/>
                  <a:gd name="T2" fmla="*/ 209 w 209"/>
                  <a:gd name="T3" fmla="*/ 428 h 428"/>
                  <a:gd name="T4" fmla="*/ 197 w 209"/>
                  <a:gd name="T5" fmla="*/ 249 h 428"/>
                  <a:gd name="T6" fmla="*/ 183 w 209"/>
                  <a:gd name="T7" fmla="*/ 256 h 428"/>
                  <a:gd name="T8" fmla="*/ 140 w 209"/>
                  <a:gd name="T9" fmla="*/ 216 h 428"/>
                  <a:gd name="T10" fmla="*/ 140 w 209"/>
                  <a:gd name="T11" fmla="*/ 34 h 428"/>
                  <a:gd name="T12" fmla="*/ 107 w 209"/>
                  <a:gd name="T13" fmla="*/ 13 h 428"/>
                  <a:gd name="T14" fmla="*/ 37 w 209"/>
                  <a:gd name="T15" fmla="*/ 13 h 428"/>
                  <a:gd name="T16" fmla="*/ 4 w 209"/>
                  <a:gd name="T17" fmla="*/ 84 h 428"/>
                  <a:gd name="T18" fmla="*/ 23 w 209"/>
                  <a:gd name="T19" fmla="*/ 259 h 428"/>
                  <a:gd name="T20" fmla="*/ 13 w 209"/>
                  <a:gd name="T21" fmla="*/ 428 h 428"/>
                  <a:gd name="T22" fmla="*/ 21 w 209"/>
                  <a:gd name="T23" fmla="*/ 428 h 428"/>
                  <a:gd name="T24" fmla="*/ 49 w 209"/>
                  <a:gd name="T25" fmla="*/ 268 h 428"/>
                  <a:gd name="T26" fmla="*/ 172 w 209"/>
                  <a:gd name="T27" fmla="*/ 268 h 428"/>
                  <a:gd name="T28" fmla="*/ 201 w 209"/>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 h="428">
                    <a:moveTo>
                      <a:pt x="201" y="428"/>
                    </a:moveTo>
                    <a:cubicBezTo>
                      <a:pt x="209" y="428"/>
                      <a:pt x="209" y="428"/>
                      <a:pt x="209" y="428"/>
                    </a:cubicBezTo>
                    <a:cubicBezTo>
                      <a:pt x="197" y="249"/>
                      <a:pt x="197" y="249"/>
                      <a:pt x="197" y="249"/>
                    </a:cubicBezTo>
                    <a:cubicBezTo>
                      <a:pt x="183" y="256"/>
                      <a:pt x="183" y="256"/>
                      <a:pt x="183" y="256"/>
                    </a:cubicBezTo>
                    <a:cubicBezTo>
                      <a:pt x="140" y="216"/>
                      <a:pt x="140" y="216"/>
                      <a:pt x="140" y="216"/>
                    </a:cubicBezTo>
                    <a:cubicBezTo>
                      <a:pt x="140" y="34"/>
                      <a:pt x="140" y="34"/>
                      <a:pt x="140" y="34"/>
                    </a:cubicBezTo>
                    <a:cubicBezTo>
                      <a:pt x="107" y="13"/>
                      <a:pt x="107" y="13"/>
                      <a:pt x="107" y="13"/>
                    </a:cubicBezTo>
                    <a:cubicBezTo>
                      <a:pt x="85" y="0"/>
                      <a:pt x="59" y="0"/>
                      <a:pt x="37" y="13"/>
                    </a:cubicBezTo>
                    <a:cubicBezTo>
                      <a:pt x="12" y="27"/>
                      <a:pt x="0" y="55"/>
                      <a:pt x="4" y="84"/>
                    </a:cubicBezTo>
                    <a:cubicBezTo>
                      <a:pt x="23" y="259"/>
                      <a:pt x="23" y="259"/>
                      <a:pt x="23" y="259"/>
                    </a:cubicBezTo>
                    <a:cubicBezTo>
                      <a:pt x="13" y="428"/>
                      <a:pt x="13" y="428"/>
                      <a:pt x="13" y="428"/>
                    </a:cubicBezTo>
                    <a:cubicBezTo>
                      <a:pt x="21" y="428"/>
                      <a:pt x="21" y="428"/>
                      <a:pt x="21" y="428"/>
                    </a:cubicBezTo>
                    <a:cubicBezTo>
                      <a:pt x="49" y="268"/>
                      <a:pt x="49" y="268"/>
                      <a:pt x="49" y="268"/>
                    </a:cubicBezTo>
                    <a:cubicBezTo>
                      <a:pt x="172" y="268"/>
                      <a:pt x="172" y="268"/>
                      <a:pt x="172" y="268"/>
                    </a:cubicBezTo>
                    <a:lnTo>
                      <a:pt x="201" y="428"/>
                    </a:lnTo>
                    <a:close/>
                  </a:path>
                </a:pathLst>
              </a:custGeom>
              <a:solidFill>
                <a:srgbClr val="385A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şľiḑe">
                <a:extLst>
                  <a:ext uri="{FF2B5EF4-FFF2-40B4-BE49-F238E27FC236}">
                    <a16:creationId xmlns:a16="http://schemas.microsoft.com/office/drawing/2014/main" id="{3F57EC92-D50B-418F-A6C7-3029B723A6CE}"/>
                  </a:ext>
                </a:extLst>
              </p:cNvPr>
              <p:cNvSpPr/>
              <p:nvPr/>
            </p:nvSpPr>
            <p:spPr bwMode="auto">
              <a:xfrm>
                <a:off x="6545263" y="3444875"/>
                <a:ext cx="436563" cy="214313"/>
              </a:xfrm>
              <a:custGeom>
                <a:avLst/>
                <a:gdLst>
                  <a:gd name="T0" fmla="*/ 67 w 67"/>
                  <a:gd name="T1" fmla="*/ 6 h 33"/>
                  <a:gd name="T2" fmla="*/ 58 w 67"/>
                  <a:gd name="T3" fmla="*/ 2 h 33"/>
                  <a:gd name="T4" fmla="*/ 57 w 67"/>
                  <a:gd name="T5" fmla="*/ 3 h 33"/>
                  <a:gd name="T6" fmla="*/ 13 w 67"/>
                  <a:gd name="T7" fmla="*/ 7 h 33"/>
                  <a:gd name="T8" fmla="*/ 9 w 67"/>
                  <a:gd name="T9" fmla="*/ 8 h 33"/>
                  <a:gd name="T10" fmla="*/ 0 w 67"/>
                  <a:gd name="T11" fmla="*/ 26 h 33"/>
                  <a:gd name="T12" fmla="*/ 42 w 67"/>
                  <a:gd name="T13" fmla="*/ 32 h 33"/>
                  <a:gd name="T14" fmla="*/ 47 w 67"/>
                  <a:gd name="T15" fmla="*/ 29 h 33"/>
                  <a:gd name="T16" fmla="*/ 44 w 67"/>
                  <a:gd name="T17" fmla="*/ 25 h 33"/>
                  <a:gd name="T18" fmla="*/ 39 w 67"/>
                  <a:gd name="T19" fmla="*/ 23 h 33"/>
                  <a:gd name="T20" fmla="*/ 64 w 67"/>
                  <a:gd name="T21" fmla="*/ 13 h 33"/>
                  <a:gd name="T22" fmla="*/ 67 w 67"/>
                  <a:gd name="T2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33">
                    <a:moveTo>
                      <a:pt x="67" y="6"/>
                    </a:moveTo>
                    <a:cubicBezTo>
                      <a:pt x="66" y="2"/>
                      <a:pt x="61" y="0"/>
                      <a:pt x="58" y="2"/>
                    </a:cubicBezTo>
                    <a:cubicBezTo>
                      <a:pt x="57" y="3"/>
                      <a:pt x="57" y="3"/>
                      <a:pt x="57" y="3"/>
                    </a:cubicBezTo>
                    <a:cubicBezTo>
                      <a:pt x="43" y="9"/>
                      <a:pt x="27" y="11"/>
                      <a:pt x="13" y="7"/>
                    </a:cubicBezTo>
                    <a:cubicBezTo>
                      <a:pt x="9" y="8"/>
                      <a:pt x="9" y="8"/>
                      <a:pt x="9" y="8"/>
                    </a:cubicBezTo>
                    <a:cubicBezTo>
                      <a:pt x="0" y="26"/>
                      <a:pt x="0" y="26"/>
                      <a:pt x="0" y="26"/>
                    </a:cubicBezTo>
                    <a:cubicBezTo>
                      <a:pt x="42" y="32"/>
                      <a:pt x="42" y="32"/>
                      <a:pt x="42" y="32"/>
                    </a:cubicBezTo>
                    <a:cubicBezTo>
                      <a:pt x="44" y="33"/>
                      <a:pt x="46" y="31"/>
                      <a:pt x="47" y="29"/>
                    </a:cubicBezTo>
                    <a:cubicBezTo>
                      <a:pt x="47" y="27"/>
                      <a:pt x="46" y="25"/>
                      <a:pt x="44" y="25"/>
                    </a:cubicBezTo>
                    <a:cubicBezTo>
                      <a:pt x="39" y="23"/>
                      <a:pt x="39" y="23"/>
                      <a:pt x="39" y="23"/>
                    </a:cubicBezTo>
                    <a:cubicBezTo>
                      <a:pt x="48" y="22"/>
                      <a:pt x="57" y="18"/>
                      <a:pt x="64" y="13"/>
                    </a:cubicBezTo>
                    <a:cubicBezTo>
                      <a:pt x="66" y="11"/>
                      <a:pt x="67" y="9"/>
                      <a:pt x="67" y="6"/>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śľïḓè">
                <a:extLst>
                  <a:ext uri="{FF2B5EF4-FFF2-40B4-BE49-F238E27FC236}">
                    <a16:creationId xmlns:a16="http://schemas.microsoft.com/office/drawing/2014/main" id="{EFE9902F-347B-455B-9425-2A0DA5817B8C}"/>
                  </a:ext>
                </a:extLst>
              </p:cNvPr>
              <p:cNvSpPr/>
              <p:nvPr/>
            </p:nvSpPr>
            <p:spPr bwMode="auto">
              <a:xfrm>
                <a:off x="6453188" y="5351463"/>
                <a:ext cx="398463" cy="130175"/>
              </a:xfrm>
              <a:custGeom>
                <a:avLst/>
                <a:gdLst>
                  <a:gd name="T0" fmla="*/ 10 w 61"/>
                  <a:gd name="T1" fmla="*/ 0 h 20"/>
                  <a:gd name="T2" fmla="*/ 0 w 61"/>
                  <a:gd name="T3" fmla="*/ 20 h 20"/>
                  <a:gd name="T4" fmla="*/ 61 w 61"/>
                  <a:gd name="T5" fmla="*/ 20 h 20"/>
                  <a:gd name="T6" fmla="*/ 61 w 61"/>
                  <a:gd name="T7" fmla="*/ 20 h 20"/>
                  <a:gd name="T8" fmla="*/ 44 w 61"/>
                  <a:gd name="T9" fmla="*/ 9 h 20"/>
                  <a:gd name="T10" fmla="*/ 37 w 61"/>
                  <a:gd name="T11" fmla="*/ 10 h 20"/>
                  <a:gd name="T12" fmla="*/ 31 w 61"/>
                  <a:gd name="T13" fmla="*/ 0 h 20"/>
                  <a:gd name="T14" fmla="*/ 31 w 61"/>
                  <a:gd name="T15" fmla="*/ 0 h 20"/>
                  <a:gd name="T16" fmla="*/ 10 w 6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
                    <a:moveTo>
                      <a:pt x="10" y="0"/>
                    </a:moveTo>
                    <a:cubicBezTo>
                      <a:pt x="0" y="20"/>
                      <a:pt x="0" y="20"/>
                      <a:pt x="0" y="20"/>
                    </a:cubicBezTo>
                    <a:cubicBezTo>
                      <a:pt x="61" y="20"/>
                      <a:pt x="61" y="20"/>
                      <a:pt x="61" y="20"/>
                    </a:cubicBezTo>
                    <a:cubicBezTo>
                      <a:pt x="61" y="20"/>
                      <a:pt x="61" y="20"/>
                      <a:pt x="61" y="20"/>
                    </a:cubicBezTo>
                    <a:cubicBezTo>
                      <a:pt x="59" y="13"/>
                      <a:pt x="52" y="8"/>
                      <a:pt x="44" y="9"/>
                    </a:cubicBezTo>
                    <a:cubicBezTo>
                      <a:pt x="37" y="10"/>
                      <a:pt x="37" y="10"/>
                      <a:pt x="37" y="10"/>
                    </a:cubicBezTo>
                    <a:cubicBezTo>
                      <a:pt x="32" y="10"/>
                      <a:pt x="29" y="5"/>
                      <a:pt x="31" y="0"/>
                    </a:cubicBezTo>
                    <a:cubicBezTo>
                      <a:pt x="31" y="0"/>
                      <a:pt x="31" y="0"/>
                      <a:pt x="31" y="0"/>
                    </a:cubicBez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ślîḍê">
                <a:extLst>
                  <a:ext uri="{FF2B5EF4-FFF2-40B4-BE49-F238E27FC236}">
                    <a16:creationId xmlns:a16="http://schemas.microsoft.com/office/drawing/2014/main" id="{D0ED68D5-18E8-4208-AFE6-9A9745CDFB00}"/>
                  </a:ext>
                </a:extLst>
              </p:cNvPr>
              <p:cNvSpPr/>
              <p:nvPr/>
            </p:nvSpPr>
            <p:spPr bwMode="auto">
              <a:xfrm>
                <a:off x="6824663" y="5351463"/>
                <a:ext cx="396875" cy="130175"/>
              </a:xfrm>
              <a:custGeom>
                <a:avLst/>
                <a:gdLst>
                  <a:gd name="T0" fmla="*/ 10 w 61"/>
                  <a:gd name="T1" fmla="*/ 0 h 20"/>
                  <a:gd name="T2" fmla="*/ 0 w 61"/>
                  <a:gd name="T3" fmla="*/ 20 h 20"/>
                  <a:gd name="T4" fmla="*/ 61 w 61"/>
                  <a:gd name="T5" fmla="*/ 20 h 20"/>
                  <a:gd name="T6" fmla="*/ 61 w 61"/>
                  <a:gd name="T7" fmla="*/ 20 h 20"/>
                  <a:gd name="T8" fmla="*/ 44 w 61"/>
                  <a:gd name="T9" fmla="*/ 9 h 20"/>
                  <a:gd name="T10" fmla="*/ 37 w 61"/>
                  <a:gd name="T11" fmla="*/ 10 h 20"/>
                  <a:gd name="T12" fmla="*/ 30 w 61"/>
                  <a:gd name="T13" fmla="*/ 0 h 20"/>
                  <a:gd name="T14" fmla="*/ 30 w 61"/>
                  <a:gd name="T15" fmla="*/ 0 h 20"/>
                  <a:gd name="T16" fmla="*/ 10 w 6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0">
                    <a:moveTo>
                      <a:pt x="10" y="0"/>
                    </a:moveTo>
                    <a:cubicBezTo>
                      <a:pt x="0" y="20"/>
                      <a:pt x="0" y="20"/>
                      <a:pt x="0" y="20"/>
                    </a:cubicBezTo>
                    <a:cubicBezTo>
                      <a:pt x="61" y="20"/>
                      <a:pt x="61" y="20"/>
                      <a:pt x="61" y="20"/>
                    </a:cubicBezTo>
                    <a:cubicBezTo>
                      <a:pt x="61" y="20"/>
                      <a:pt x="61" y="20"/>
                      <a:pt x="61" y="20"/>
                    </a:cubicBezTo>
                    <a:cubicBezTo>
                      <a:pt x="59" y="13"/>
                      <a:pt x="52" y="8"/>
                      <a:pt x="44" y="9"/>
                    </a:cubicBezTo>
                    <a:cubicBezTo>
                      <a:pt x="37" y="10"/>
                      <a:pt x="37" y="10"/>
                      <a:pt x="37" y="10"/>
                    </a:cubicBezTo>
                    <a:cubicBezTo>
                      <a:pt x="32" y="10"/>
                      <a:pt x="28" y="5"/>
                      <a:pt x="30" y="0"/>
                    </a:cubicBezTo>
                    <a:cubicBezTo>
                      <a:pt x="30" y="0"/>
                      <a:pt x="30" y="0"/>
                      <a:pt x="30" y="0"/>
                    </a:cubicBez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ṣ1îḑè">
                <a:extLst>
                  <a:ext uri="{FF2B5EF4-FFF2-40B4-BE49-F238E27FC236}">
                    <a16:creationId xmlns:a16="http://schemas.microsoft.com/office/drawing/2014/main" id="{D3DC8959-786C-484C-94E3-0C6CFFBC5B9B}"/>
                  </a:ext>
                </a:extLst>
              </p:cNvPr>
              <p:cNvSpPr/>
              <p:nvPr/>
            </p:nvSpPr>
            <p:spPr bwMode="auto">
              <a:xfrm>
                <a:off x="5659438" y="3822700"/>
                <a:ext cx="1412875" cy="1547813"/>
              </a:xfrm>
              <a:custGeom>
                <a:avLst/>
                <a:gdLst>
                  <a:gd name="T0" fmla="*/ 181 w 217"/>
                  <a:gd name="T1" fmla="*/ 238 h 238"/>
                  <a:gd name="T2" fmla="*/ 138 w 217"/>
                  <a:gd name="T3" fmla="*/ 90 h 238"/>
                  <a:gd name="T4" fmla="*/ 73 w 217"/>
                  <a:gd name="T5" fmla="*/ 57 h 238"/>
                  <a:gd name="T6" fmla="*/ 32 w 217"/>
                  <a:gd name="T7" fmla="*/ 57 h 238"/>
                  <a:gd name="T8" fmla="*/ 0 w 217"/>
                  <a:gd name="T9" fmla="*/ 7 h 238"/>
                  <a:gd name="T10" fmla="*/ 64 w 217"/>
                  <a:gd name="T11" fmla="*/ 0 h 238"/>
                  <a:gd name="T12" fmla="*/ 168 w 217"/>
                  <a:gd name="T13" fmla="*/ 49 h 238"/>
                  <a:gd name="T14" fmla="*/ 185 w 217"/>
                  <a:gd name="T15" fmla="*/ 70 h 238"/>
                  <a:gd name="T16" fmla="*/ 217 w 217"/>
                  <a:gd name="T17" fmla="*/ 238 h 238"/>
                  <a:gd name="T18" fmla="*/ 181 w 21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38">
                    <a:moveTo>
                      <a:pt x="181" y="238"/>
                    </a:moveTo>
                    <a:cubicBezTo>
                      <a:pt x="138" y="90"/>
                      <a:pt x="138" y="90"/>
                      <a:pt x="138" y="90"/>
                    </a:cubicBezTo>
                    <a:cubicBezTo>
                      <a:pt x="73" y="57"/>
                      <a:pt x="73" y="57"/>
                      <a:pt x="73" y="57"/>
                    </a:cubicBezTo>
                    <a:cubicBezTo>
                      <a:pt x="32" y="57"/>
                      <a:pt x="32" y="57"/>
                      <a:pt x="32" y="57"/>
                    </a:cubicBezTo>
                    <a:cubicBezTo>
                      <a:pt x="0" y="7"/>
                      <a:pt x="0" y="7"/>
                      <a:pt x="0" y="7"/>
                    </a:cubicBezTo>
                    <a:cubicBezTo>
                      <a:pt x="64" y="0"/>
                      <a:pt x="64" y="0"/>
                      <a:pt x="64" y="0"/>
                    </a:cubicBezTo>
                    <a:cubicBezTo>
                      <a:pt x="168" y="49"/>
                      <a:pt x="168" y="49"/>
                      <a:pt x="168" y="49"/>
                    </a:cubicBezTo>
                    <a:cubicBezTo>
                      <a:pt x="177" y="53"/>
                      <a:pt x="183" y="61"/>
                      <a:pt x="185" y="70"/>
                    </a:cubicBezTo>
                    <a:cubicBezTo>
                      <a:pt x="217" y="238"/>
                      <a:pt x="217" y="238"/>
                      <a:pt x="217" y="238"/>
                    </a:cubicBezTo>
                    <a:lnTo>
                      <a:pt x="181" y="238"/>
                    </a:lnTo>
                    <a:close/>
                  </a:path>
                </a:pathLst>
              </a:custGeom>
              <a:solidFill>
                <a:srgbClr val="BEC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ṩḷîdê">
                <a:extLst>
                  <a:ext uri="{FF2B5EF4-FFF2-40B4-BE49-F238E27FC236}">
                    <a16:creationId xmlns:a16="http://schemas.microsoft.com/office/drawing/2014/main" id="{DA7443EF-AFF2-4883-A0D7-15D4EAF68BF0}"/>
                  </a:ext>
                </a:extLst>
              </p:cNvPr>
              <p:cNvSpPr/>
              <p:nvPr/>
            </p:nvSpPr>
            <p:spPr bwMode="auto">
              <a:xfrm>
                <a:off x="5392738" y="3848100"/>
                <a:ext cx="1328738" cy="1522413"/>
              </a:xfrm>
              <a:custGeom>
                <a:avLst/>
                <a:gdLst>
                  <a:gd name="T0" fmla="*/ 84 w 204"/>
                  <a:gd name="T1" fmla="*/ 0 h 234"/>
                  <a:gd name="T2" fmla="*/ 169 w 204"/>
                  <a:gd name="T3" fmla="*/ 49 h 234"/>
                  <a:gd name="T4" fmla="*/ 183 w 204"/>
                  <a:gd name="T5" fmla="*/ 70 h 234"/>
                  <a:gd name="T6" fmla="*/ 204 w 204"/>
                  <a:gd name="T7" fmla="*/ 234 h 234"/>
                  <a:gd name="T8" fmla="*/ 170 w 204"/>
                  <a:gd name="T9" fmla="*/ 234 h 234"/>
                  <a:gd name="T10" fmla="*/ 134 w 204"/>
                  <a:gd name="T11" fmla="*/ 73 h 234"/>
                  <a:gd name="T12" fmla="*/ 42 w 204"/>
                  <a:gd name="T13" fmla="*/ 53 h 234"/>
                  <a:gd name="T14" fmla="*/ 0 w 204"/>
                  <a:gd name="T15" fmla="*/ 10 h 234"/>
                  <a:gd name="T16" fmla="*/ 0 w 204"/>
                  <a:gd name="T17" fmla="*/ 3 h 234"/>
                  <a:gd name="T18" fmla="*/ 84 w 204"/>
                  <a:gd name="T1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34">
                    <a:moveTo>
                      <a:pt x="84" y="0"/>
                    </a:moveTo>
                    <a:cubicBezTo>
                      <a:pt x="169" y="49"/>
                      <a:pt x="169" y="49"/>
                      <a:pt x="169" y="49"/>
                    </a:cubicBezTo>
                    <a:cubicBezTo>
                      <a:pt x="177" y="53"/>
                      <a:pt x="182" y="61"/>
                      <a:pt x="183" y="70"/>
                    </a:cubicBezTo>
                    <a:cubicBezTo>
                      <a:pt x="204" y="234"/>
                      <a:pt x="204" y="234"/>
                      <a:pt x="204" y="234"/>
                    </a:cubicBezTo>
                    <a:cubicBezTo>
                      <a:pt x="170" y="234"/>
                      <a:pt x="170" y="234"/>
                      <a:pt x="170" y="234"/>
                    </a:cubicBezTo>
                    <a:cubicBezTo>
                      <a:pt x="134" y="73"/>
                      <a:pt x="134" y="73"/>
                      <a:pt x="134" y="73"/>
                    </a:cubicBezTo>
                    <a:cubicBezTo>
                      <a:pt x="42" y="53"/>
                      <a:pt x="42" y="53"/>
                      <a:pt x="42" y="53"/>
                    </a:cubicBezTo>
                    <a:cubicBezTo>
                      <a:pt x="19" y="53"/>
                      <a:pt x="0" y="34"/>
                      <a:pt x="0" y="10"/>
                    </a:cubicBezTo>
                    <a:cubicBezTo>
                      <a:pt x="0" y="3"/>
                      <a:pt x="0" y="3"/>
                      <a:pt x="0" y="3"/>
                    </a:cubicBezTo>
                    <a:lnTo>
                      <a:pt x="84" y="0"/>
                    </a:lnTo>
                    <a:close/>
                  </a:path>
                </a:pathLst>
              </a:custGeom>
              <a:solidFill>
                <a:srgbClr val="D4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ṣḻîdê">
                <a:extLst>
                  <a:ext uri="{FF2B5EF4-FFF2-40B4-BE49-F238E27FC236}">
                    <a16:creationId xmlns:a16="http://schemas.microsoft.com/office/drawing/2014/main" id="{ECD4969F-7A42-4DC2-914E-D8B16FCE6C91}"/>
                  </a:ext>
                </a:extLst>
              </p:cNvPr>
              <p:cNvSpPr/>
              <p:nvPr/>
            </p:nvSpPr>
            <p:spPr bwMode="auto">
              <a:xfrm>
                <a:off x="4949826" y="2762250"/>
                <a:ext cx="1685925" cy="1163638"/>
              </a:xfrm>
              <a:custGeom>
                <a:avLst/>
                <a:gdLst>
                  <a:gd name="T0" fmla="*/ 205 w 259"/>
                  <a:gd name="T1" fmla="*/ 125 h 179"/>
                  <a:gd name="T2" fmla="*/ 254 w 259"/>
                  <a:gd name="T3" fmla="*/ 133 h 179"/>
                  <a:gd name="T4" fmla="*/ 259 w 259"/>
                  <a:gd name="T5" fmla="*/ 113 h 179"/>
                  <a:gd name="T6" fmla="*/ 213 w 259"/>
                  <a:gd name="T7" fmla="*/ 96 h 179"/>
                  <a:gd name="T8" fmla="*/ 191 w 259"/>
                  <a:gd name="T9" fmla="*/ 24 h 179"/>
                  <a:gd name="T10" fmla="*/ 162 w 259"/>
                  <a:gd name="T11" fmla="*/ 0 h 179"/>
                  <a:gd name="T12" fmla="*/ 160 w 259"/>
                  <a:gd name="T13" fmla="*/ 0 h 179"/>
                  <a:gd name="T14" fmla="*/ 102 w 259"/>
                  <a:gd name="T15" fmla="*/ 2 h 179"/>
                  <a:gd name="T16" fmla="*/ 59 w 259"/>
                  <a:gd name="T17" fmla="*/ 27 h 179"/>
                  <a:gd name="T18" fmla="*/ 8 w 259"/>
                  <a:gd name="T19" fmla="*/ 104 h 179"/>
                  <a:gd name="T20" fmla="*/ 17 w 259"/>
                  <a:gd name="T21" fmla="*/ 136 h 179"/>
                  <a:gd name="T22" fmla="*/ 68 w 259"/>
                  <a:gd name="T23" fmla="*/ 163 h 179"/>
                  <a:gd name="T24" fmla="*/ 68 w 259"/>
                  <a:gd name="T25" fmla="*/ 179 h 179"/>
                  <a:gd name="T26" fmla="*/ 185 w 259"/>
                  <a:gd name="T27" fmla="*/ 167 h 179"/>
                  <a:gd name="T28" fmla="*/ 179 w 259"/>
                  <a:gd name="T29" fmla="*/ 88 h 179"/>
                  <a:gd name="T30" fmla="*/ 186 w 259"/>
                  <a:gd name="T31" fmla="*/ 109 h 179"/>
                  <a:gd name="T32" fmla="*/ 205 w 259"/>
                  <a:gd name="T33" fmla="*/ 125 h 179"/>
                  <a:gd name="T34" fmla="*/ 68 w 259"/>
                  <a:gd name="T35" fmla="*/ 125 h 179"/>
                  <a:gd name="T36" fmla="*/ 55 w 259"/>
                  <a:gd name="T37" fmla="*/ 116 h 179"/>
                  <a:gd name="T38" fmla="*/ 51 w 259"/>
                  <a:gd name="T39" fmla="*/ 104 h 179"/>
                  <a:gd name="T40" fmla="*/ 68 w 259"/>
                  <a:gd name="T41" fmla="*/ 82 h 179"/>
                  <a:gd name="T42" fmla="*/ 68 w 259"/>
                  <a:gd name="T43" fmla="*/ 12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179">
                    <a:moveTo>
                      <a:pt x="205" y="125"/>
                    </a:moveTo>
                    <a:cubicBezTo>
                      <a:pt x="254" y="133"/>
                      <a:pt x="254" y="133"/>
                      <a:pt x="254" y="133"/>
                    </a:cubicBezTo>
                    <a:cubicBezTo>
                      <a:pt x="259" y="113"/>
                      <a:pt x="259" y="113"/>
                      <a:pt x="259" y="113"/>
                    </a:cubicBezTo>
                    <a:cubicBezTo>
                      <a:pt x="213" y="96"/>
                      <a:pt x="213" y="96"/>
                      <a:pt x="213" y="96"/>
                    </a:cubicBezTo>
                    <a:cubicBezTo>
                      <a:pt x="191" y="24"/>
                      <a:pt x="191" y="24"/>
                      <a:pt x="191" y="24"/>
                    </a:cubicBezTo>
                    <a:cubicBezTo>
                      <a:pt x="187" y="11"/>
                      <a:pt x="176" y="1"/>
                      <a:pt x="162" y="0"/>
                    </a:cubicBezTo>
                    <a:cubicBezTo>
                      <a:pt x="161" y="0"/>
                      <a:pt x="161" y="0"/>
                      <a:pt x="160" y="0"/>
                    </a:cubicBezTo>
                    <a:cubicBezTo>
                      <a:pt x="102" y="2"/>
                      <a:pt x="102" y="2"/>
                      <a:pt x="102" y="2"/>
                    </a:cubicBezTo>
                    <a:cubicBezTo>
                      <a:pt x="84" y="2"/>
                      <a:pt x="67" y="12"/>
                      <a:pt x="59" y="27"/>
                    </a:cubicBezTo>
                    <a:cubicBezTo>
                      <a:pt x="8" y="104"/>
                      <a:pt x="8" y="104"/>
                      <a:pt x="8" y="104"/>
                    </a:cubicBezTo>
                    <a:cubicBezTo>
                      <a:pt x="0" y="115"/>
                      <a:pt x="5" y="130"/>
                      <a:pt x="17" y="136"/>
                    </a:cubicBezTo>
                    <a:cubicBezTo>
                      <a:pt x="68" y="163"/>
                      <a:pt x="68" y="163"/>
                      <a:pt x="68" y="163"/>
                    </a:cubicBezTo>
                    <a:cubicBezTo>
                      <a:pt x="68" y="179"/>
                      <a:pt x="68" y="179"/>
                      <a:pt x="68" y="179"/>
                    </a:cubicBezTo>
                    <a:cubicBezTo>
                      <a:pt x="185" y="167"/>
                      <a:pt x="185" y="167"/>
                      <a:pt x="185" y="167"/>
                    </a:cubicBezTo>
                    <a:cubicBezTo>
                      <a:pt x="179" y="88"/>
                      <a:pt x="179" y="88"/>
                      <a:pt x="179" y="88"/>
                    </a:cubicBezTo>
                    <a:cubicBezTo>
                      <a:pt x="186" y="109"/>
                      <a:pt x="186" y="109"/>
                      <a:pt x="186" y="109"/>
                    </a:cubicBezTo>
                    <a:cubicBezTo>
                      <a:pt x="189" y="118"/>
                      <a:pt x="196" y="124"/>
                      <a:pt x="205" y="125"/>
                    </a:cubicBezTo>
                    <a:close/>
                    <a:moveTo>
                      <a:pt x="68" y="125"/>
                    </a:moveTo>
                    <a:cubicBezTo>
                      <a:pt x="55" y="116"/>
                      <a:pt x="55" y="116"/>
                      <a:pt x="55" y="116"/>
                    </a:cubicBezTo>
                    <a:cubicBezTo>
                      <a:pt x="50" y="114"/>
                      <a:pt x="48" y="109"/>
                      <a:pt x="51" y="104"/>
                    </a:cubicBezTo>
                    <a:cubicBezTo>
                      <a:pt x="68" y="82"/>
                      <a:pt x="68" y="82"/>
                      <a:pt x="68" y="82"/>
                    </a:cubicBezTo>
                    <a:lnTo>
                      <a:pt x="68" y="125"/>
                    </a:lnTo>
                    <a:close/>
                  </a:path>
                </a:pathLst>
              </a:custGeom>
              <a:solidFill>
                <a:srgbClr val="93A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s1ïḓê">
                <a:extLst>
                  <a:ext uri="{FF2B5EF4-FFF2-40B4-BE49-F238E27FC236}">
                    <a16:creationId xmlns:a16="http://schemas.microsoft.com/office/drawing/2014/main" id="{C27DEB96-85A6-4EBE-9A91-2F2BBF846330}"/>
                  </a:ext>
                </a:extLst>
              </p:cNvPr>
              <p:cNvSpPr/>
              <p:nvPr/>
            </p:nvSpPr>
            <p:spPr bwMode="auto">
              <a:xfrm>
                <a:off x="5522913" y="1930400"/>
                <a:ext cx="638175" cy="949325"/>
              </a:xfrm>
              <a:custGeom>
                <a:avLst/>
                <a:gdLst>
                  <a:gd name="T0" fmla="*/ 98 w 98"/>
                  <a:gd name="T1" fmla="*/ 46 h 146"/>
                  <a:gd name="T2" fmla="*/ 63 w 98"/>
                  <a:gd name="T3" fmla="*/ 6 h 146"/>
                  <a:gd name="T4" fmla="*/ 11 w 98"/>
                  <a:gd name="T5" fmla="*/ 26 h 146"/>
                  <a:gd name="T6" fmla="*/ 9 w 98"/>
                  <a:gd name="T7" fmla="*/ 29 h 146"/>
                  <a:gd name="T8" fmla="*/ 4 w 98"/>
                  <a:gd name="T9" fmla="*/ 67 h 146"/>
                  <a:gd name="T10" fmla="*/ 18 w 98"/>
                  <a:gd name="T11" fmla="*/ 107 h 146"/>
                  <a:gd name="T12" fmla="*/ 18 w 98"/>
                  <a:gd name="T13" fmla="*/ 130 h 146"/>
                  <a:gd name="T14" fmla="*/ 20 w 98"/>
                  <a:gd name="T15" fmla="*/ 133 h 146"/>
                  <a:gd name="T16" fmla="*/ 59 w 98"/>
                  <a:gd name="T17" fmla="*/ 129 h 146"/>
                  <a:gd name="T18" fmla="*/ 59 w 98"/>
                  <a:gd name="T19" fmla="*/ 129 h 146"/>
                  <a:gd name="T20" fmla="*/ 57 w 98"/>
                  <a:gd name="T21" fmla="*/ 106 h 146"/>
                  <a:gd name="T22" fmla="*/ 75 w 98"/>
                  <a:gd name="T23" fmla="*/ 106 h 146"/>
                  <a:gd name="T24" fmla="*/ 98 w 98"/>
                  <a:gd name="T25" fmla="*/ 82 h 146"/>
                  <a:gd name="T26" fmla="*/ 98 w 98"/>
                  <a:gd name="T27" fmla="*/ 82 h 146"/>
                  <a:gd name="T28" fmla="*/ 98 w 98"/>
                  <a:gd name="T29" fmla="*/ 65 h 146"/>
                  <a:gd name="T30" fmla="*/ 98 w 98"/>
                  <a:gd name="T31"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146">
                    <a:moveTo>
                      <a:pt x="98" y="46"/>
                    </a:moveTo>
                    <a:cubicBezTo>
                      <a:pt x="98" y="30"/>
                      <a:pt x="84" y="11"/>
                      <a:pt x="63" y="6"/>
                    </a:cubicBezTo>
                    <a:cubicBezTo>
                      <a:pt x="43" y="0"/>
                      <a:pt x="22" y="9"/>
                      <a:pt x="11" y="26"/>
                    </a:cubicBezTo>
                    <a:cubicBezTo>
                      <a:pt x="9" y="29"/>
                      <a:pt x="9" y="29"/>
                      <a:pt x="9" y="29"/>
                    </a:cubicBezTo>
                    <a:cubicBezTo>
                      <a:pt x="2" y="40"/>
                      <a:pt x="0" y="54"/>
                      <a:pt x="4" y="67"/>
                    </a:cubicBezTo>
                    <a:cubicBezTo>
                      <a:pt x="18" y="107"/>
                      <a:pt x="18" y="107"/>
                      <a:pt x="18" y="107"/>
                    </a:cubicBezTo>
                    <a:cubicBezTo>
                      <a:pt x="18" y="130"/>
                      <a:pt x="18" y="130"/>
                      <a:pt x="18" y="130"/>
                    </a:cubicBezTo>
                    <a:cubicBezTo>
                      <a:pt x="20" y="133"/>
                      <a:pt x="20" y="133"/>
                      <a:pt x="20" y="133"/>
                    </a:cubicBezTo>
                    <a:cubicBezTo>
                      <a:pt x="30" y="146"/>
                      <a:pt x="52" y="144"/>
                      <a:pt x="59" y="129"/>
                    </a:cubicBezTo>
                    <a:cubicBezTo>
                      <a:pt x="59" y="129"/>
                      <a:pt x="59" y="129"/>
                      <a:pt x="59" y="129"/>
                    </a:cubicBezTo>
                    <a:cubicBezTo>
                      <a:pt x="57" y="106"/>
                      <a:pt x="57" y="106"/>
                      <a:pt x="57" y="106"/>
                    </a:cubicBezTo>
                    <a:cubicBezTo>
                      <a:pt x="75" y="106"/>
                      <a:pt x="75" y="106"/>
                      <a:pt x="75" y="106"/>
                    </a:cubicBezTo>
                    <a:cubicBezTo>
                      <a:pt x="88" y="105"/>
                      <a:pt x="98" y="95"/>
                      <a:pt x="98" y="82"/>
                    </a:cubicBezTo>
                    <a:cubicBezTo>
                      <a:pt x="98" y="82"/>
                      <a:pt x="98" y="82"/>
                      <a:pt x="98" y="82"/>
                    </a:cubicBezTo>
                    <a:cubicBezTo>
                      <a:pt x="98" y="65"/>
                      <a:pt x="98" y="65"/>
                      <a:pt x="98" y="65"/>
                    </a:cubicBezTo>
                    <a:lnTo>
                      <a:pt x="98" y="46"/>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şḻîdê">
                <a:extLst>
                  <a:ext uri="{FF2B5EF4-FFF2-40B4-BE49-F238E27FC236}">
                    <a16:creationId xmlns:a16="http://schemas.microsoft.com/office/drawing/2014/main" id="{AF6CFA67-AD97-4432-8E6E-DAFA0D0F1E69}"/>
                  </a:ext>
                </a:extLst>
              </p:cNvPr>
              <p:cNvSpPr/>
              <p:nvPr/>
            </p:nvSpPr>
            <p:spPr bwMode="auto">
              <a:xfrm>
                <a:off x="5497513" y="1884363"/>
                <a:ext cx="650875" cy="682625"/>
              </a:xfrm>
              <a:custGeom>
                <a:avLst/>
                <a:gdLst>
                  <a:gd name="T0" fmla="*/ 55 w 100"/>
                  <a:gd name="T1" fmla="*/ 0 h 105"/>
                  <a:gd name="T2" fmla="*/ 52 w 100"/>
                  <a:gd name="T3" fmla="*/ 0 h 105"/>
                  <a:gd name="T4" fmla="*/ 38 w 100"/>
                  <a:gd name="T5" fmla="*/ 1 h 105"/>
                  <a:gd name="T6" fmla="*/ 38 w 100"/>
                  <a:gd name="T7" fmla="*/ 1 h 105"/>
                  <a:gd name="T8" fmla="*/ 21 w 100"/>
                  <a:gd name="T9" fmla="*/ 9 h 105"/>
                  <a:gd name="T10" fmla="*/ 15 w 100"/>
                  <a:gd name="T11" fmla="*/ 15 h 105"/>
                  <a:gd name="T12" fmla="*/ 0 w 100"/>
                  <a:gd name="T13" fmla="*/ 51 h 105"/>
                  <a:gd name="T14" fmla="*/ 0 w 100"/>
                  <a:gd name="T15" fmla="*/ 51 h 105"/>
                  <a:gd name="T16" fmla="*/ 17 w 100"/>
                  <a:gd name="T17" fmla="*/ 103 h 105"/>
                  <a:gd name="T18" fmla="*/ 19 w 100"/>
                  <a:gd name="T19" fmla="*/ 105 h 105"/>
                  <a:gd name="T20" fmla="*/ 28 w 100"/>
                  <a:gd name="T21" fmla="*/ 77 h 105"/>
                  <a:gd name="T22" fmla="*/ 38 w 100"/>
                  <a:gd name="T23" fmla="*/ 69 h 105"/>
                  <a:gd name="T24" fmla="*/ 64 w 100"/>
                  <a:gd name="T25" fmla="*/ 56 h 105"/>
                  <a:gd name="T26" fmla="*/ 100 w 100"/>
                  <a:gd name="T27" fmla="*/ 39 h 105"/>
                  <a:gd name="T28" fmla="*/ 55 w 100"/>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105">
                    <a:moveTo>
                      <a:pt x="55" y="0"/>
                    </a:moveTo>
                    <a:cubicBezTo>
                      <a:pt x="54" y="0"/>
                      <a:pt x="53" y="0"/>
                      <a:pt x="52" y="0"/>
                    </a:cubicBezTo>
                    <a:cubicBezTo>
                      <a:pt x="48" y="0"/>
                      <a:pt x="43" y="0"/>
                      <a:pt x="38" y="1"/>
                    </a:cubicBezTo>
                    <a:cubicBezTo>
                      <a:pt x="38" y="1"/>
                      <a:pt x="38" y="1"/>
                      <a:pt x="38" y="1"/>
                    </a:cubicBezTo>
                    <a:cubicBezTo>
                      <a:pt x="32" y="3"/>
                      <a:pt x="26" y="5"/>
                      <a:pt x="21" y="9"/>
                    </a:cubicBezTo>
                    <a:cubicBezTo>
                      <a:pt x="15" y="15"/>
                      <a:pt x="15" y="15"/>
                      <a:pt x="15" y="15"/>
                    </a:cubicBezTo>
                    <a:cubicBezTo>
                      <a:pt x="5" y="25"/>
                      <a:pt x="0" y="38"/>
                      <a:pt x="0" y="51"/>
                    </a:cubicBezTo>
                    <a:cubicBezTo>
                      <a:pt x="0" y="51"/>
                      <a:pt x="0" y="51"/>
                      <a:pt x="0" y="51"/>
                    </a:cubicBezTo>
                    <a:cubicBezTo>
                      <a:pt x="0" y="70"/>
                      <a:pt x="6" y="88"/>
                      <a:pt x="17" y="103"/>
                    </a:cubicBezTo>
                    <a:cubicBezTo>
                      <a:pt x="19" y="105"/>
                      <a:pt x="19" y="105"/>
                      <a:pt x="19" y="105"/>
                    </a:cubicBezTo>
                    <a:cubicBezTo>
                      <a:pt x="28" y="77"/>
                      <a:pt x="28" y="77"/>
                      <a:pt x="28" y="77"/>
                    </a:cubicBezTo>
                    <a:cubicBezTo>
                      <a:pt x="38" y="69"/>
                      <a:pt x="38" y="69"/>
                      <a:pt x="38" y="69"/>
                    </a:cubicBezTo>
                    <a:cubicBezTo>
                      <a:pt x="64" y="56"/>
                      <a:pt x="64" y="56"/>
                      <a:pt x="64" y="56"/>
                    </a:cubicBezTo>
                    <a:cubicBezTo>
                      <a:pt x="100" y="39"/>
                      <a:pt x="100" y="39"/>
                      <a:pt x="100" y="39"/>
                    </a:cubicBezTo>
                    <a:cubicBezTo>
                      <a:pt x="97" y="17"/>
                      <a:pt x="78"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1ïḋé">
                <a:extLst>
                  <a:ext uri="{FF2B5EF4-FFF2-40B4-BE49-F238E27FC236}">
                    <a16:creationId xmlns:a16="http://schemas.microsoft.com/office/drawing/2014/main" id="{B0887AB9-B09D-403F-8357-F802FFFDD2BF}"/>
                  </a:ext>
                </a:extLst>
              </p:cNvPr>
              <p:cNvSpPr/>
              <p:nvPr/>
            </p:nvSpPr>
            <p:spPr bwMode="auto">
              <a:xfrm>
                <a:off x="5627688" y="2293938"/>
                <a:ext cx="123825" cy="117475"/>
              </a:xfrm>
              <a:prstGeom prst="ellipse">
                <a:avLst/>
              </a:pr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ṧľïḑe">
                <a:extLst>
                  <a:ext uri="{FF2B5EF4-FFF2-40B4-BE49-F238E27FC236}">
                    <a16:creationId xmlns:a16="http://schemas.microsoft.com/office/drawing/2014/main" id="{2A10457A-A416-4161-862D-F0B85964210B}"/>
                  </a:ext>
                </a:extLst>
              </p:cNvPr>
              <p:cNvSpPr/>
              <p:nvPr/>
            </p:nvSpPr>
            <p:spPr bwMode="auto">
              <a:xfrm>
                <a:off x="5900738" y="2455863"/>
                <a:ext cx="136525" cy="65088"/>
              </a:xfrm>
              <a:custGeom>
                <a:avLst/>
                <a:gdLst>
                  <a:gd name="T0" fmla="*/ 21 w 21"/>
                  <a:gd name="T1" fmla="*/ 0 h 10"/>
                  <a:gd name="T2" fmla="*/ 10 w 21"/>
                  <a:gd name="T3" fmla="*/ 10 h 10"/>
                  <a:gd name="T4" fmla="*/ 0 w 21"/>
                  <a:gd name="T5" fmla="*/ 0 h 10"/>
                </a:gdLst>
                <a:ahLst/>
                <a:cxnLst>
                  <a:cxn ang="0">
                    <a:pos x="T0" y="T1"/>
                  </a:cxn>
                  <a:cxn ang="0">
                    <a:pos x="T2" y="T3"/>
                  </a:cxn>
                  <a:cxn ang="0">
                    <a:pos x="T4" y="T5"/>
                  </a:cxn>
                </a:cxnLst>
                <a:rect l="0" t="0" r="r" b="b"/>
                <a:pathLst>
                  <a:path w="21" h="10">
                    <a:moveTo>
                      <a:pt x="21" y="0"/>
                    </a:moveTo>
                    <a:cubicBezTo>
                      <a:pt x="21" y="5"/>
                      <a:pt x="16" y="10"/>
                      <a:pt x="10" y="10"/>
                    </a:cubicBezTo>
                    <a:cubicBezTo>
                      <a:pt x="5" y="10"/>
                      <a:pt x="0" y="5"/>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ṥlîḓe">
                <a:extLst>
                  <a:ext uri="{FF2B5EF4-FFF2-40B4-BE49-F238E27FC236}">
                    <a16:creationId xmlns:a16="http://schemas.microsoft.com/office/drawing/2014/main" id="{F7AD1184-BD7D-4D9D-A605-33457446AA19}"/>
                  </a:ext>
                </a:extLst>
              </p:cNvPr>
              <p:cNvSpPr/>
              <p:nvPr/>
            </p:nvSpPr>
            <p:spPr bwMode="auto">
              <a:xfrm>
                <a:off x="5751513" y="3724275"/>
                <a:ext cx="220663" cy="111125"/>
              </a:xfrm>
              <a:custGeom>
                <a:avLst/>
                <a:gdLst>
                  <a:gd name="T0" fmla="*/ 33 w 34"/>
                  <a:gd name="T1" fmla="*/ 13 h 17"/>
                  <a:gd name="T2" fmla="*/ 33 w 34"/>
                  <a:gd name="T3" fmla="*/ 13 h 17"/>
                  <a:gd name="T4" fmla="*/ 30 w 34"/>
                  <a:gd name="T5" fmla="*/ 7 h 17"/>
                  <a:gd name="T6" fmla="*/ 10 w 34"/>
                  <a:gd name="T7" fmla="*/ 0 h 17"/>
                  <a:gd name="T8" fmla="*/ 0 w 34"/>
                  <a:gd name="T9" fmla="*/ 7 h 17"/>
                  <a:gd name="T10" fmla="*/ 27 w 34"/>
                  <a:gd name="T11" fmla="*/ 16 h 17"/>
                  <a:gd name="T12" fmla="*/ 33 w 34"/>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34" h="17">
                    <a:moveTo>
                      <a:pt x="33" y="13"/>
                    </a:moveTo>
                    <a:cubicBezTo>
                      <a:pt x="33" y="13"/>
                      <a:pt x="33" y="13"/>
                      <a:pt x="33" y="13"/>
                    </a:cubicBezTo>
                    <a:cubicBezTo>
                      <a:pt x="34" y="10"/>
                      <a:pt x="33" y="7"/>
                      <a:pt x="30" y="7"/>
                    </a:cubicBezTo>
                    <a:cubicBezTo>
                      <a:pt x="10" y="0"/>
                      <a:pt x="10" y="0"/>
                      <a:pt x="10" y="0"/>
                    </a:cubicBezTo>
                    <a:cubicBezTo>
                      <a:pt x="0" y="7"/>
                      <a:pt x="0" y="7"/>
                      <a:pt x="0" y="7"/>
                    </a:cubicBezTo>
                    <a:cubicBezTo>
                      <a:pt x="27" y="16"/>
                      <a:pt x="27" y="16"/>
                      <a:pt x="27" y="16"/>
                    </a:cubicBezTo>
                    <a:cubicBezTo>
                      <a:pt x="30" y="17"/>
                      <a:pt x="32" y="15"/>
                      <a:pt x="33" y="13"/>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ṧlíḍe">
                <a:extLst>
                  <a:ext uri="{FF2B5EF4-FFF2-40B4-BE49-F238E27FC236}">
                    <a16:creationId xmlns:a16="http://schemas.microsoft.com/office/drawing/2014/main" id="{5316405D-CDDF-4CFB-99C6-DC6A4F20D12A}"/>
                  </a:ext>
                </a:extLst>
              </p:cNvPr>
              <p:cNvSpPr/>
              <p:nvPr/>
            </p:nvSpPr>
            <p:spPr bwMode="auto">
              <a:xfrm>
                <a:off x="5730876" y="3763963"/>
                <a:ext cx="247650" cy="142875"/>
              </a:xfrm>
              <a:custGeom>
                <a:avLst/>
                <a:gdLst>
                  <a:gd name="T0" fmla="*/ 37 w 38"/>
                  <a:gd name="T1" fmla="*/ 18 h 22"/>
                  <a:gd name="T2" fmla="*/ 37 w 38"/>
                  <a:gd name="T3" fmla="*/ 18 h 22"/>
                  <a:gd name="T4" fmla="*/ 34 w 38"/>
                  <a:gd name="T5" fmla="*/ 11 h 22"/>
                  <a:gd name="T6" fmla="*/ 3 w 38"/>
                  <a:gd name="T7" fmla="*/ 0 h 22"/>
                  <a:gd name="T8" fmla="*/ 0 w 38"/>
                  <a:gd name="T9" fmla="*/ 10 h 22"/>
                  <a:gd name="T10" fmla="*/ 31 w 38"/>
                  <a:gd name="T11" fmla="*/ 21 h 22"/>
                  <a:gd name="T12" fmla="*/ 37 w 38"/>
                  <a:gd name="T13" fmla="*/ 18 h 22"/>
                </a:gdLst>
                <a:ahLst/>
                <a:cxnLst>
                  <a:cxn ang="0">
                    <a:pos x="T0" y="T1"/>
                  </a:cxn>
                  <a:cxn ang="0">
                    <a:pos x="T2" y="T3"/>
                  </a:cxn>
                  <a:cxn ang="0">
                    <a:pos x="T4" y="T5"/>
                  </a:cxn>
                  <a:cxn ang="0">
                    <a:pos x="T6" y="T7"/>
                  </a:cxn>
                  <a:cxn ang="0">
                    <a:pos x="T8" y="T9"/>
                  </a:cxn>
                  <a:cxn ang="0">
                    <a:pos x="T10" y="T11"/>
                  </a:cxn>
                  <a:cxn ang="0">
                    <a:pos x="T12" y="T13"/>
                  </a:cxn>
                </a:cxnLst>
                <a:rect l="0" t="0" r="r" b="b"/>
                <a:pathLst>
                  <a:path w="38" h="22">
                    <a:moveTo>
                      <a:pt x="37" y="18"/>
                    </a:moveTo>
                    <a:cubicBezTo>
                      <a:pt x="37" y="18"/>
                      <a:pt x="37" y="18"/>
                      <a:pt x="37" y="18"/>
                    </a:cubicBezTo>
                    <a:cubicBezTo>
                      <a:pt x="38" y="15"/>
                      <a:pt x="37" y="12"/>
                      <a:pt x="34" y="11"/>
                    </a:cubicBezTo>
                    <a:cubicBezTo>
                      <a:pt x="3" y="0"/>
                      <a:pt x="3" y="0"/>
                      <a:pt x="3" y="0"/>
                    </a:cubicBezTo>
                    <a:cubicBezTo>
                      <a:pt x="0" y="10"/>
                      <a:pt x="0" y="10"/>
                      <a:pt x="0" y="10"/>
                    </a:cubicBezTo>
                    <a:cubicBezTo>
                      <a:pt x="31" y="21"/>
                      <a:pt x="31" y="21"/>
                      <a:pt x="31" y="21"/>
                    </a:cubicBezTo>
                    <a:cubicBezTo>
                      <a:pt x="34" y="22"/>
                      <a:pt x="37" y="20"/>
                      <a:pt x="37" y="18"/>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ṥḻidé">
                <a:extLst>
                  <a:ext uri="{FF2B5EF4-FFF2-40B4-BE49-F238E27FC236}">
                    <a16:creationId xmlns:a16="http://schemas.microsoft.com/office/drawing/2014/main" id="{612943B7-90EA-44C4-A38D-818BD00DAD62}"/>
                  </a:ext>
                </a:extLst>
              </p:cNvPr>
              <p:cNvSpPr/>
              <p:nvPr/>
            </p:nvSpPr>
            <p:spPr bwMode="auto">
              <a:xfrm>
                <a:off x="5711826" y="3829050"/>
                <a:ext cx="220663" cy="123825"/>
              </a:xfrm>
              <a:custGeom>
                <a:avLst/>
                <a:gdLst>
                  <a:gd name="T0" fmla="*/ 33 w 34"/>
                  <a:gd name="T1" fmla="*/ 15 h 19"/>
                  <a:gd name="T2" fmla="*/ 33 w 34"/>
                  <a:gd name="T3" fmla="*/ 15 h 19"/>
                  <a:gd name="T4" fmla="*/ 30 w 34"/>
                  <a:gd name="T5" fmla="*/ 9 h 19"/>
                  <a:gd name="T6" fmla="*/ 3 w 34"/>
                  <a:gd name="T7" fmla="*/ 0 h 19"/>
                  <a:gd name="T8" fmla="*/ 0 w 34"/>
                  <a:gd name="T9" fmla="*/ 10 h 19"/>
                  <a:gd name="T10" fmla="*/ 27 w 34"/>
                  <a:gd name="T11" fmla="*/ 19 h 19"/>
                  <a:gd name="T12" fmla="*/ 33 w 34"/>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3" y="15"/>
                    </a:moveTo>
                    <a:cubicBezTo>
                      <a:pt x="33" y="15"/>
                      <a:pt x="33" y="15"/>
                      <a:pt x="33" y="15"/>
                    </a:cubicBezTo>
                    <a:cubicBezTo>
                      <a:pt x="34" y="13"/>
                      <a:pt x="33" y="10"/>
                      <a:pt x="30" y="9"/>
                    </a:cubicBezTo>
                    <a:cubicBezTo>
                      <a:pt x="3" y="0"/>
                      <a:pt x="3" y="0"/>
                      <a:pt x="3" y="0"/>
                    </a:cubicBezTo>
                    <a:cubicBezTo>
                      <a:pt x="0" y="10"/>
                      <a:pt x="0" y="10"/>
                      <a:pt x="0" y="10"/>
                    </a:cubicBezTo>
                    <a:cubicBezTo>
                      <a:pt x="27" y="19"/>
                      <a:pt x="27" y="19"/>
                      <a:pt x="27" y="19"/>
                    </a:cubicBezTo>
                    <a:cubicBezTo>
                      <a:pt x="29" y="19"/>
                      <a:pt x="32" y="18"/>
                      <a:pt x="33" y="15"/>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ľïďê">
                <a:extLst>
                  <a:ext uri="{FF2B5EF4-FFF2-40B4-BE49-F238E27FC236}">
                    <a16:creationId xmlns:a16="http://schemas.microsoft.com/office/drawing/2014/main" id="{6FD683CE-24E3-486D-B2F0-2526B42DDFA2}"/>
                  </a:ext>
                </a:extLst>
              </p:cNvPr>
              <p:cNvSpPr/>
              <p:nvPr/>
            </p:nvSpPr>
            <p:spPr bwMode="auto">
              <a:xfrm>
                <a:off x="5692776" y="3894138"/>
                <a:ext cx="136525" cy="90488"/>
              </a:xfrm>
              <a:custGeom>
                <a:avLst/>
                <a:gdLst>
                  <a:gd name="T0" fmla="*/ 20 w 21"/>
                  <a:gd name="T1" fmla="*/ 11 h 14"/>
                  <a:gd name="T2" fmla="*/ 20 w 21"/>
                  <a:gd name="T3" fmla="*/ 11 h 14"/>
                  <a:gd name="T4" fmla="*/ 17 w 21"/>
                  <a:gd name="T5" fmla="*/ 4 h 14"/>
                  <a:gd name="T6" fmla="*/ 5 w 21"/>
                  <a:gd name="T7" fmla="*/ 0 h 14"/>
                  <a:gd name="T8" fmla="*/ 2 w 21"/>
                  <a:gd name="T9" fmla="*/ 2 h 14"/>
                  <a:gd name="T10" fmla="*/ 0 w 21"/>
                  <a:gd name="T11" fmla="*/ 6 h 14"/>
                  <a:gd name="T12" fmla="*/ 2 w 21"/>
                  <a:gd name="T13" fmla="*/ 10 h 14"/>
                  <a:gd name="T14" fmla="*/ 14 w 21"/>
                  <a:gd name="T15" fmla="*/ 14 h 14"/>
                  <a:gd name="T16" fmla="*/ 20 w 21"/>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
                    <a:moveTo>
                      <a:pt x="20" y="11"/>
                    </a:moveTo>
                    <a:cubicBezTo>
                      <a:pt x="20" y="11"/>
                      <a:pt x="20" y="11"/>
                      <a:pt x="20" y="11"/>
                    </a:cubicBezTo>
                    <a:cubicBezTo>
                      <a:pt x="21" y="8"/>
                      <a:pt x="20" y="5"/>
                      <a:pt x="17" y="4"/>
                    </a:cubicBezTo>
                    <a:cubicBezTo>
                      <a:pt x="5" y="0"/>
                      <a:pt x="5" y="0"/>
                      <a:pt x="5" y="0"/>
                    </a:cubicBezTo>
                    <a:cubicBezTo>
                      <a:pt x="4" y="0"/>
                      <a:pt x="2" y="1"/>
                      <a:pt x="2" y="2"/>
                    </a:cubicBezTo>
                    <a:cubicBezTo>
                      <a:pt x="0" y="6"/>
                      <a:pt x="0" y="6"/>
                      <a:pt x="0" y="6"/>
                    </a:cubicBezTo>
                    <a:cubicBezTo>
                      <a:pt x="0" y="8"/>
                      <a:pt x="1" y="9"/>
                      <a:pt x="2" y="10"/>
                    </a:cubicBezTo>
                    <a:cubicBezTo>
                      <a:pt x="14" y="14"/>
                      <a:pt x="14" y="14"/>
                      <a:pt x="14" y="14"/>
                    </a:cubicBezTo>
                    <a:cubicBezTo>
                      <a:pt x="16" y="14"/>
                      <a:pt x="19" y="13"/>
                      <a:pt x="20" y="11"/>
                    </a:cubicBez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slíḑè">
                <a:extLst>
                  <a:ext uri="{FF2B5EF4-FFF2-40B4-BE49-F238E27FC236}">
                    <a16:creationId xmlns:a16="http://schemas.microsoft.com/office/drawing/2014/main" id="{0DD7F2C3-2624-4A61-89C2-43A0C6FFA92D}"/>
                  </a:ext>
                </a:extLst>
              </p:cNvPr>
              <p:cNvSpPr/>
              <p:nvPr/>
            </p:nvSpPr>
            <p:spPr bwMode="auto">
              <a:xfrm>
                <a:off x="5621338" y="3711575"/>
                <a:ext cx="207963" cy="254000"/>
              </a:xfrm>
              <a:custGeom>
                <a:avLst/>
                <a:gdLst>
                  <a:gd name="T0" fmla="*/ 16 w 32"/>
                  <a:gd name="T1" fmla="*/ 39 h 39"/>
                  <a:gd name="T2" fmla="*/ 10 w 32"/>
                  <a:gd name="T3" fmla="*/ 37 h 39"/>
                  <a:gd name="T4" fmla="*/ 4 w 32"/>
                  <a:gd name="T5" fmla="*/ 33 h 39"/>
                  <a:gd name="T6" fmla="*/ 0 w 32"/>
                  <a:gd name="T7" fmla="*/ 29 h 39"/>
                  <a:gd name="T8" fmla="*/ 7 w 32"/>
                  <a:gd name="T9" fmla="*/ 4 h 39"/>
                  <a:gd name="T10" fmla="*/ 8 w 32"/>
                  <a:gd name="T11" fmla="*/ 4 h 39"/>
                  <a:gd name="T12" fmla="*/ 32 w 32"/>
                  <a:gd name="T13" fmla="*/ 3 h 39"/>
                  <a:gd name="T14" fmla="*/ 32 w 32"/>
                  <a:gd name="T15" fmla="*/ 2 h 39"/>
                  <a:gd name="T16" fmla="*/ 16 w 32"/>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16" y="39"/>
                    </a:moveTo>
                    <a:cubicBezTo>
                      <a:pt x="10" y="37"/>
                      <a:pt x="10" y="37"/>
                      <a:pt x="10" y="37"/>
                    </a:cubicBezTo>
                    <a:cubicBezTo>
                      <a:pt x="8" y="36"/>
                      <a:pt x="6" y="35"/>
                      <a:pt x="4" y="33"/>
                    </a:cubicBezTo>
                    <a:cubicBezTo>
                      <a:pt x="0" y="29"/>
                      <a:pt x="0" y="29"/>
                      <a:pt x="0" y="29"/>
                    </a:cubicBezTo>
                    <a:cubicBezTo>
                      <a:pt x="7" y="4"/>
                      <a:pt x="7" y="4"/>
                      <a:pt x="7" y="4"/>
                    </a:cubicBezTo>
                    <a:cubicBezTo>
                      <a:pt x="8" y="4"/>
                      <a:pt x="8" y="4"/>
                      <a:pt x="8" y="4"/>
                    </a:cubicBezTo>
                    <a:cubicBezTo>
                      <a:pt x="15" y="0"/>
                      <a:pt x="24" y="0"/>
                      <a:pt x="32" y="3"/>
                    </a:cubicBezTo>
                    <a:cubicBezTo>
                      <a:pt x="32" y="2"/>
                      <a:pt x="32" y="2"/>
                      <a:pt x="32" y="2"/>
                    </a:cubicBezTo>
                    <a:lnTo>
                      <a:pt x="16" y="39"/>
                    </a:lnTo>
                    <a:close/>
                  </a:path>
                </a:pathLst>
              </a:custGeom>
              <a:solidFill>
                <a:srgbClr val="FF63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sľiḋe">
                <a:extLst>
                  <a:ext uri="{FF2B5EF4-FFF2-40B4-BE49-F238E27FC236}">
                    <a16:creationId xmlns:a16="http://schemas.microsoft.com/office/drawing/2014/main" id="{4AF81C63-AF95-4D97-9461-D1FB58A10CD2}"/>
                  </a:ext>
                </a:extLst>
              </p:cNvPr>
              <p:cNvSpPr/>
              <p:nvPr/>
            </p:nvSpPr>
            <p:spPr bwMode="auto">
              <a:xfrm>
                <a:off x="5549901" y="1773238"/>
                <a:ext cx="311150" cy="3127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şlïde">
                <a:extLst>
                  <a:ext uri="{FF2B5EF4-FFF2-40B4-BE49-F238E27FC236}">
                    <a16:creationId xmlns:a16="http://schemas.microsoft.com/office/drawing/2014/main" id="{4311881D-0C0F-416F-8854-C99AF06575A0}"/>
                  </a:ext>
                </a:extLst>
              </p:cNvPr>
              <p:cNvSpPr/>
              <p:nvPr/>
            </p:nvSpPr>
            <p:spPr bwMode="auto">
              <a:xfrm>
                <a:off x="5900738" y="3633788"/>
                <a:ext cx="2681288" cy="1847850"/>
              </a:xfrm>
              <a:custGeom>
                <a:avLst/>
                <a:gdLst>
                  <a:gd name="T0" fmla="*/ 1689 w 1689"/>
                  <a:gd name="T1" fmla="*/ 98 h 1164"/>
                  <a:gd name="T2" fmla="*/ 1689 w 1689"/>
                  <a:gd name="T3" fmla="*/ 0 h 1164"/>
                  <a:gd name="T4" fmla="*/ 1587 w 1689"/>
                  <a:gd name="T5" fmla="*/ 0 h 1164"/>
                  <a:gd name="T6" fmla="*/ 107 w 1689"/>
                  <a:gd name="T7" fmla="*/ 0 h 1164"/>
                  <a:gd name="T8" fmla="*/ 0 w 1689"/>
                  <a:gd name="T9" fmla="*/ 0 h 1164"/>
                  <a:gd name="T10" fmla="*/ 0 w 1689"/>
                  <a:gd name="T11" fmla="*/ 98 h 1164"/>
                  <a:gd name="T12" fmla="*/ 107 w 1689"/>
                  <a:gd name="T13" fmla="*/ 98 h 1164"/>
                  <a:gd name="T14" fmla="*/ 217 w 1689"/>
                  <a:gd name="T15" fmla="*/ 98 h 1164"/>
                  <a:gd name="T16" fmla="*/ 107 w 1689"/>
                  <a:gd name="T17" fmla="*/ 1164 h 1164"/>
                  <a:gd name="T18" fmla="*/ 139 w 1689"/>
                  <a:gd name="T19" fmla="*/ 1164 h 1164"/>
                  <a:gd name="T20" fmla="*/ 332 w 1689"/>
                  <a:gd name="T21" fmla="*/ 98 h 1164"/>
                  <a:gd name="T22" fmla="*/ 1365 w 1689"/>
                  <a:gd name="T23" fmla="*/ 98 h 1164"/>
                  <a:gd name="T24" fmla="*/ 1558 w 1689"/>
                  <a:gd name="T25" fmla="*/ 1164 h 1164"/>
                  <a:gd name="T26" fmla="*/ 1591 w 1689"/>
                  <a:gd name="T27" fmla="*/ 1164 h 1164"/>
                  <a:gd name="T28" fmla="*/ 1480 w 1689"/>
                  <a:gd name="T29" fmla="*/ 98 h 1164"/>
                  <a:gd name="T30" fmla="*/ 1587 w 1689"/>
                  <a:gd name="T31" fmla="*/ 98 h 1164"/>
                  <a:gd name="T32" fmla="*/ 1689 w 1689"/>
                  <a:gd name="T33" fmla="*/ 98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9" h="1164">
                    <a:moveTo>
                      <a:pt x="1689" y="98"/>
                    </a:moveTo>
                    <a:lnTo>
                      <a:pt x="1689" y="0"/>
                    </a:lnTo>
                    <a:lnTo>
                      <a:pt x="1587" y="0"/>
                    </a:lnTo>
                    <a:lnTo>
                      <a:pt x="107" y="0"/>
                    </a:lnTo>
                    <a:lnTo>
                      <a:pt x="0" y="0"/>
                    </a:lnTo>
                    <a:lnTo>
                      <a:pt x="0" y="98"/>
                    </a:lnTo>
                    <a:lnTo>
                      <a:pt x="107" y="98"/>
                    </a:lnTo>
                    <a:lnTo>
                      <a:pt x="217" y="98"/>
                    </a:lnTo>
                    <a:lnTo>
                      <a:pt x="107" y="1164"/>
                    </a:lnTo>
                    <a:lnTo>
                      <a:pt x="139" y="1164"/>
                    </a:lnTo>
                    <a:lnTo>
                      <a:pt x="332" y="98"/>
                    </a:lnTo>
                    <a:lnTo>
                      <a:pt x="1365" y="98"/>
                    </a:lnTo>
                    <a:lnTo>
                      <a:pt x="1558" y="1164"/>
                    </a:lnTo>
                    <a:lnTo>
                      <a:pt x="1591" y="1164"/>
                    </a:lnTo>
                    <a:lnTo>
                      <a:pt x="1480" y="98"/>
                    </a:lnTo>
                    <a:lnTo>
                      <a:pt x="1587" y="98"/>
                    </a:lnTo>
                    <a:lnTo>
                      <a:pt x="1689" y="98"/>
                    </a:lnTo>
                    <a:close/>
                  </a:path>
                </a:pathLst>
              </a:custGeom>
              <a:solidFill>
                <a:srgbClr val="385A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śḷïḋê">
                <a:extLst>
                  <a:ext uri="{FF2B5EF4-FFF2-40B4-BE49-F238E27FC236}">
                    <a16:creationId xmlns:a16="http://schemas.microsoft.com/office/drawing/2014/main" id="{D2992DC1-7435-4813-A8B5-02F99584A209}"/>
                  </a:ext>
                </a:extLst>
              </p:cNvPr>
              <p:cNvSpPr/>
              <p:nvPr/>
            </p:nvSpPr>
            <p:spPr bwMode="auto">
              <a:xfrm>
                <a:off x="4552951" y="1682750"/>
                <a:ext cx="104775" cy="155575"/>
              </a:xfrm>
              <a:custGeom>
                <a:avLst/>
                <a:gdLst>
                  <a:gd name="T0" fmla="*/ 0 w 16"/>
                  <a:gd name="T1" fmla="*/ 0 h 24"/>
                  <a:gd name="T2" fmla="*/ 2 w 16"/>
                  <a:gd name="T3" fmla="*/ 24 h 24"/>
                  <a:gd name="T4" fmla="*/ 8 w 16"/>
                  <a:gd name="T5" fmla="*/ 24 h 24"/>
                  <a:gd name="T6" fmla="*/ 16 w 16"/>
                  <a:gd name="T7" fmla="*/ 2 h 24"/>
                </a:gdLst>
                <a:ahLst/>
                <a:cxnLst>
                  <a:cxn ang="0">
                    <a:pos x="T0" y="T1"/>
                  </a:cxn>
                  <a:cxn ang="0">
                    <a:pos x="T2" y="T3"/>
                  </a:cxn>
                  <a:cxn ang="0">
                    <a:pos x="T4" y="T5"/>
                  </a:cxn>
                  <a:cxn ang="0">
                    <a:pos x="T6" y="T7"/>
                  </a:cxn>
                </a:cxnLst>
                <a:rect l="0" t="0" r="r" b="b"/>
                <a:pathLst>
                  <a:path w="16" h="24">
                    <a:moveTo>
                      <a:pt x="0" y="0"/>
                    </a:moveTo>
                    <a:cubicBezTo>
                      <a:pt x="0" y="2"/>
                      <a:pt x="2" y="24"/>
                      <a:pt x="2" y="24"/>
                    </a:cubicBezTo>
                    <a:cubicBezTo>
                      <a:pt x="8" y="24"/>
                      <a:pt x="8" y="24"/>
                      <a:pt x="8" y="24"/>
                    </a:cubicBezTo>
                    <a:cubicBezTo>
                      <a:pt x="16" y="2"/>
                      <a:pt x="16" y="2"/>
                      <a:pt x="16"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4" name="矩形 53">
              <a:extLst>
                <a:ext uri="{FF2B5EF4-FFF2-40B4-BE49-F238E27FC236}">
                  <a16:creationId xmlns:a16="http://schemas.microsoft.com/office/drawing/2014/main" id="{E3CF71B2-6F0F-4B23-834A-4922D995D907}"/>
                </a:ext>
              </a:extLst>
            </p:cNvPr>
            <p:cNvSpPr/>
            <p:nvPr/>
          </p:nvSpPr>
          <p:spPr>
            <a:xfrm>
              <a:off x="4079776" y="3935513"/>
              <a:ext cx="6835409" cy="17113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19776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3984ED-DBCE-42D5-AC1A-84DC68FD8E0A}"/>
              </a:ext>
            </a:extLst>
          </p:cNvPr>
          <p:cNvSpPr txBox="1"/>
          <p:nvPr/>
        </p:nvSpPr>
        <p:spPr>
          <a:xfrm>
            <a:off x="911424" y="241955"/>
            <a:ext cx="1800200" cy="523220"/>
          </a:xfrm>
          <a:prstGeom prst="rect">
            <a:avLst/>
          </a:prstGeom>
          <a:noFill/>
        </p:spPr>
        <p:txBody>
          <a:bodyPr wrap="square" lIns="0" rtlCol="0">
            <a:spAutoFit/>
          </a:bodyPr>
          <a:lstStyle/>
          <a:p>
            <a:pPr algn="dist"/>
            <a:r>
              <a:rPr lang="zh-CN" altLang="en-US" sz="2800" dirty="0">
                <a:solidFill>
                  <a:schemeClr val="accent1"/>
                </a:solidFill>
                <a:latin typeface="+mj-ea"/>
                <a:ea typeface="微软简" pitchFamily="2" charset="-122"/>
              </a:rPr>
              <a:t>版权声明</a:t>
            </a:r>
          </a:p>
        </p:txBody>
      </p:sp>
      <p:sp>
        <p:nvSpPr>
          <p:cNvPr id="6" name="文本框 5">
            <a:extLst>
              <a:ext uri="{FF2B5EF4-FFF2-40B4-BE49-F238E27FC236}">
                <a16:creationId xmlns:a16="http://schemas.microsoft.com/office/drawing/2014/main" id="{CDF3684E-2732-4C03-98DB-21744821F080}"/>
              </a:ext>
            </a:extLst>
          </p:cNvPr>
          <p:cNvSpPr txBox="1"/>
          <p:nvPr/>
        </p:nvSpPr>
        <p:spPr>
          <a:xfrm>
            <a:off x="911424" y="1052738"/>
            <a:ext cx="7776864" cy="1294585"/>
          </a:xfrm>
          <a:prstGeom prst="rect">
            <a:avLst/>
          </a:prstGeom>
          <a:noFill/>
        </p:spPr>
        <p:txBody>
          <a:bodyPr wrap="square" lIns="0" rtlCol="0">
            <a:spAutoFit/>
          </a:bodyPr>
          <a:lstStyle/>
          <a:p>
            <a:pPr algn="l">
              <a:lnSpc>
                <a:spcPct val="150000"/>
              </a:lnSpc>
            </a:pPr>
            <a:r>
              <a:rPr lang="zh-CN" altLang="en-US" dirty="0">
                <a:latin typeface="+mn-ea"/>
              </a:rPr>
              <a:t>本模板的所有图片均通过合法途径获得，图片已经原作者授权用于此模板，图片版权归原作者（</a:t>
            </a:r>
            <a:r>
              <a:rPr lang="zh-CN" altLang="en-US" sz="1600" b="1" dirty="0">
                <a:latin typeface="+mn-ea"/>
              </a:rPr>
              <a:t>见下一页附表</a:t>
            </a:r>
            <a:r>
              <a:rPr lang="zh-CN" altLang="en-US" dirty="0">
                <a:latin typeface="+mn-ea"/>
              </a:rPr>
              <a:t>）所有，通过此模板免费提供给广大校友使用。</a:t>
            </a:r>
          </a:p>
        </p:txBody>
      </p:sp>
      <p:sp>
        <p:nvSpPr>
          <p:cNvPr id="7" name="文本框 6">
            <a:extLst>
              <a:ext uri="{FF2B5EF4-FFF2-40B4-BE49-F238E27FC236}">
                <a16:creationId xmlns:a16="http://schemas.microsoft.com/office/drawing/2014/main" id="{19DF937B-CAEB-4B51-AB58-AFB4117FA890}"/>
              </a:ext>
            </a:extLst>
          </p:cNvPr>
          <p:cNvSpPr txBox="1"/>
          <p:nvPr/>
        </p:nvSpPr>
        <p:spPr>
          <a:xfrm>
            <a:off x="911424" y="2505533"/>
            <a:ext cx="7776864" cy="1710084"/>
          </a:xfrm>
          <a:prstGeom prst="rect">
            <a:avLst/>
          </a:prstGeom>
          <a:noFill/>
        </p:spPr>
        <p:txBody>
          <a:bodyPr wrap="square" lIns="0" rtlCol="0">
            <a:spAutoFit/>
          </a:bodyPr>
          <a:lstStyle/>
          <a:p>
            <a:pPr algn="l">
              <a:lnSpc>
                <a:spcPct val="150000"/>
              </a:lnSpc>
            </a:pPr>
            <a:r>
              <a:rPr lang="zh-CN" altLang="en-US" dirty="0">
                <a:latin typeface="+mn-ea"/>
              </a:rPr>
              <a:t>在图片收集整理过程中，有很多友情提供帮助的同学，在这里一并感谢，他们是：</a:t>
            </a:r>
            <a:endParaRPr lang="en-US" altLang="zh-CN" dirty="0">
              <a:latin typeface="+mn-ea"/>
            </a:endParaRPr>
          </a:p>
          <a:p>
            <a:pPr algn="l">
              <a:lnSpc>
                <a:spcPct val="150000"/>
              </a:lnSpc>
            </a:pPr>
            <a:r>
              <a:rPr lang="en-US" altLang="zh-CN" dirty="0">
                <a:latin typeface="+mn-ea"/>
              </a:rPr>
              <a:t>	</a:t>
            </a:r>
            <a:r>
              <a:rPr lang="zh-CN" altLang="en-US" dirty="0">
                <a:latin typeface="+mn-ea"/>
              </a:rPr>
              <a:t>传媒学部</a:t>
            </a:r>
            <a:r>
              <a:rPr lang="en-US" altLang="zh-CN" dirty="0">
                <a:latin typeface="+mn-ea"/>
              </a:rPr>
              <a:t>	</a:t>
            </a:r>
            <a:r>
              <a:rPr lang="zh-CN" altLang="en-US" dirty="0">
                <a:latin typeface="+mn-ea"/>
              </a:rPr>
              <a:t>刘梦月、何含章</a:t>
            </a:r>
            <a:endParaRPr lang="en-US" altLang="zh-CN" dirty="0">
              <a:latin typeface="+mn-ea"/>
            </a:endParaRPr>
          </a:p>
          <a:p>
            <a:pPr algn="l">
              <a:lnSpc>
                <a:spcPct val="150000"/>
              </a:lnSpc>
            </a:pPr>
            <a:r>
              <a:rPr lang="en-US" altLang="zh-CN" dirty="0">
                <a:latin typeface="+mn-ea"/>
              </a:rPr>
              <a:t>	</a:t>
            </a:r>
            <a:r>
              <a:rPr lang="zh-CN" altLang="en-US" dirty="0">
                <a:latin typeface="+mn-ea"/>
              </a:rPr>
              <a:t>工学部</a:t>
            </a:r>
            <a:r>
              <a:rPr lang="en-US" altLang="zh-CN" dirty="0">
                <a:latin typeface="+mn-ea"/>
              </a:rPr>
              <a:t>		</a:t>
            </a:r>
            <a:r>
              <a:rPr lang="zh-CN" altLang="en-US" dirty="0">
                <a:latin typeface="+mn-ea"/>
              </a:rPr>
              <a:t>支锦龙、焦天程、楚树志</a:t>
            </a:r>
            <a:endParaRPr lang="en-US" altLang="zh-CN" dirty="0">
              <a:latin typeface="+mn-ea"/>
            </a:endParaRPr>
          </a:p>
        </p:txBody>
      </p:sp>
      <p:sp>
        <p:nvSpPr>
          <p:cNvPr id="8" name="文本框 7">
            <a:extLst>
              <a:ext uri="{FF2B5EF4-FFF2-40B4-BE49-F238E27FC236}">
                <a16:creationId xmlns:a16="http://schemas.microsoft.com/office/drawing/2014/main" id="{BCABDEAB-6390-40F5-9A9D-7C86561CE270}"/>
              </a:ext>
            </a:extLst>
          </p:cNvPr>
          <p:cNvSpPr txBox="1"/>
          <p:nvPr/>
        </p:nvSpPr>
        <p:spPr>
          <a:xfrm>
            <a:off x="911424" y="4354482"/>
            <a:ext cx="7776864" cy="879087"/>
          </a:xfrm>
          <a:prstGeom prst="rect">
            <a:avLst/>
          </a:prstGeom>
          <a:noFill/>
        </p:spPr>
        <p:txBody>
          <a:bodyPr wrap="square" lIns="0" rtlCol="0">
            <a:spAutoFit/>
          </a:bodyPr>
          <a:lstStyle/>
          <a:p>
            <a:pPr algn="l">
              <a:lnSpc>
                <a:spcPct val="150000"/>
              </a:lnSpc>
            </a:pPr>
            <a:r>
              <a:rPr lang="zh-CN" altLang="en-US" dirty="0">
                <a:latin typeface="+mn-ea"/>
              </a:rPr>
              <a:t>感谢各位校友选择使用此模板，此模板</a:t>
            </a:r>
            <a:r>
              <a:rPr lang="zh-CN" altLang="en-US" dirty="0">
                <a:solidFill>
                  <a:srgbClr val="FF0000"/>
                </a:solidFill>
                <a:latin typeface="+mn-ea"/>
              </a:rPr>
              <a:t>永久免费</a:t>
            </a:r>
            <a:r>
              <a:rPr lang="zh-CN" altLang="en-US" dirty="0">
                <a:latin typeface="+mn-ea"/>
              </a:rPr>
              <a:t>提供给</a:t>
            </a:r>
            <a:r>
              <a:rPr lang="zh-CN" altLang="en-US" dirty="0">
                <a:solidFill>
                  <a:schemeClr val="accent1"/>
                </a:solidFill>
                <a:latin typeface="+mn-ea"/>
              </a:rPr>
              <a:t>河北师范大学汇华学院</a:t>
            </a:r>
            <a:r>
              <a:rPr lang="zh-CN" altLang="en-US" dirty="0">
                <a:latin typeface="+mn-ea"/>
              </a:rPr>
              <a:t>校友使用，如有疑问欢迎通过 </a:t>
            </a:r>
            <a:r>
              <a:rPr lang="en-US" altLang="zh-CN" dirty="0">
                <a:solidFill>
                  <a:schemeClr val="accent1"/>
                </a:solidFill>
                <a:latin typeface="+mn-ea"/>
              </a:rPr>
              <a:t>amos@wehuihua.cn</a:t>
            </a:r>
            <a:r>
              <a:rPr lang="zh-CN" altLang="en-US" dirty="0">
                <a:latin typeface="+mn-ea"/>
              </a:rPr>
              <a:t>与作者交流。</a:t>
            </a:r>
            <a:endParaRPr lang="en-US" altLang="zh-CN" dirty="0">
              <a:latin typeface="+mn-ea"/>
            </a:endParaRPr>
          </a:p>
        </p:txBody>
      </p:sp>
      <p:sp>
        <p:nvSpPr>
          <p:cNvPr id="9" name="文本框 8">
            <a:extLst>
              <a:ext uri="{FF2B5EF4-FFF2-40B4-BE49-F238E27FC236}">
                <a16:creationId xmlns:a16="http://schemas.microsoft.com/office/drawing/2014/main" id="{71B2999A-33FC-470B-8DC1-7C6625ACD8DC}"/>
              </a:ext>
            </a:extLst>
          </p:cNvPr>
          <p:cNvSpPr txBox="1"/>
          <p:nvPr/>
        </p:nvSpPr>
        <p:spPr>
          <a:xfrm>
            <a:off x="911424" y="5447348"/>
            <a:ext cx="7776864" cy="573940"/>
          </a:xfrm>
          <a:prstGeom prst="rect">
            <a:avLst/>
          </a:prstGeom>
          <a:noFill/>
        </p:spPr>
        <p:txBody>
          <a:bodyPr wrap="square" lIns="0" rtlCol="0">
            <a:spAutoFit/>
          </a:bodyPr>
          <a:lstStyle/>
          <a:p>
            <a:pPr>
              <a:lnSpc>
                <a:spcPct val="150000"/>
              </a:lnSpc>
            </a:pPr>
            <a:r>
              <a:rPr lang="en-US" altLang="zh-CN" sz="1100" i="1" dirty="0">
                <a:latin typeface="+mn-ea"/>
              </a:rPr>
              <a:t>*</a:t>
            </a:r>
            <a:r>
              <a:rPr lang="zh-CN" altLang="en-US" sz="1100" i="1" dirty="0">
                <a:latin typeface="+mn-ea"/>
              </a:rPr>
              <a:t>作者保留此模板版权和最终解释权。</a:t>
            </a:r>
            <a:endParaRPr lang="en-US" altLang="zh-CN" sz="1100" i="1" dirty="0">
              <a:latin typeface="+mn-ea"/>
            </a:endParaRPr>
          </a:p>
          <a:p>
            <a:pPr>
              <a:lnSpc>
                <a:spcPct val="150000"/>
              </a:lnSpc>
            </a:pPr>
            <a:r>
              <a:rPr lang="en-US" altLang="zh-CN" sz="1100" i="1" dirty="0">
                <a:latin typeface="+mn-ea"/>
              </a:rPr>
              <a:t>Copyright © 2019</a:t>
            </a:r>
          </a:p>
        </p:txBody>
      </p:sp>
      <p:sp>
        <p:nvSpPr>
          <p:cNvPr id="10" name="文本框 9">
            <a:extLst>
              <a:ext uri="{FF2B5EF4-FFF2-40B4-BE49-F238E27FC236}">
                <a16:creationId xmlns:a16="http://schemas.microsoft.com/office/drawing/2014/main" id="{E37B12DD-F39F-41DA-9DDF-E438CD8BE013}"/>
              </a:ext>
            </a:extLst>
          </p:cNvPr>
          <p:cNvSpPr txBox="1"/>
          <p:nvPr/>
        </p:nvSpPr>
        <p:spPr>
          <a:xfrm>
            <a:off x="911424" y="6021289"/>
            <a:ext cx="7776864" cy="319255"/>
          </a:xfrm>
          <a:prstGeom prst="rect">
            <a:avLst/>
          </a:prstGeom>
          <a:noFill/>
        </p:spPr>
        <p:txBody>
          <a:bodyPr wrap="square" lIns="0" rtlCol="0">
            <a:spAutoFit/>
          </a:bodyPr>
          <a:lstStyle/>
          <a:p>
            <a:pPr>
              <a:lnSpc>
                <a:spcPct val="150000"/>
              </a:lnSpc>
            </a:pPr>
            <a:r>
              <a:rPr lang="en-US" altLang="zh-CN" sz="1100" i="1" dirty="0">
                <a:solidFill>
                  <a:srgbClr val="FF0000"/>
                </a:solidFill>
                <a:latin typeface="+mn-ea"/>
              </a:rPr>
              <a:t>*</a:t>
            </a:r>
            <a:r>
              <a:rPr lang="zh-CN" altLang="en-US" sz="1100" i="1" dirty="0">
                <a:solidFill>
                  <a:srgbClr val="FF0000"/>
                </a:solidFill>
                <a:latin typeface="+mn-ea"/>
              </a:rPr>
              <a:t>此页为说明页，使用时请删除。</a:t>
            </a:r>
            <a:endParaRPr lang="en-US" altLang="zh-CN" sz="1100" i="1" dirty="0">
              <a:solidFill>
                <a:srgbClr val="FF0000"/>
              </a:solidFill>
              <a:latin typeface="+mn-ea"/>
            </a:endParaRPr>
          </a:p>
        </p:txBody>
      </p:sp>
    </p:spTree>
    <p:extLst>
      <p:ext uri="{BB962C8B-B14F-4D97-AF65-F5344CB8AC3E}">
        <p14:creationId xmlns:p14="http://schemas.microsoft.com/office/powerpoint/2010/main" val="3672309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3984ED-DBCE-42D5-AC1A-84DC68FD8E0A}"/>
              </a:ext>
            </a:extLst>
          </p:cNvPr>
          <p:cNvSpPr txBox="1"/>
          <p:nvPr/>
        </p:nvSpPr>
        <p:spPr>
          <a:xfrm>
            <a:off x="911424" y="241955"/>
            <a:ext cx="1800200" cy="523220"/>
          </a:xfrm>
          <a:prstGeom prst="rect">
            <a:avLst/>
          </a:prstGeom>
          <a:noFill/>
        </p:spPr>
        <p:txBody>
          <a:bodyPr wrap="square" lIns="0" rtlCol="0">
            <a:spAutoFit/>
          </a:bodyPr>
          <a:lstStyle/>
          <a:p>
            <a:pPr algn="dist"/>
            <a:r>
              <a:rPr lang="zh-CN" altLang="en-US" sz="2800" dirty="0">
                <a:solidFill>
                  <a:schemeClr val="accent1"/>
                </a:solidFill>
                <a:latin typeface="+mj-ea"/>
                <a:ea typeface="微软简" pitchFamily="2" charset="-122"/>
              </a:rPr>
              <a:t>版权声明</a:t>
            </a:r>
          </a:p>
        </p:txBody>
      </p:sp>
      <p:sp>
        <p:nvSpPr>
          <p:cNvPr id="3" name="文本框 2">
            <a:extLst>
              <a:ext uri="{FF2B5EF4-FFF2-40B4-BE49-F238E27FC236}">
                <a16:creationId xmlns:a16="http://schemas.microsoft.com/office/drawing/2014/main" id="{240E65F1-5C1D-4D44-9A21-A121EE4CE658}"/>
              </a:ext>
            </a:extLst>
          </p:cNvPr>
          <p:cNvSpPr txBox="1"/>
          <p:nvPr/>
        </p:nvSpPr>
        <p:spPr>
          <a:xfrm>
            <a:off x="911424" y="795305"/>
            <a:ext cx="3024336" cy="463588"/>
          </a:xfrm>
          <a:prstGeom prst="rect">
            <a:avLst/>
          </a:prstGeom>
          <a:noFill/>
        </p:spPr>
        <p:txBody>
          <a:bodyPr wrap="square" lIns="0" rtlCol="0">
            <a:spAutoFit/>
          </a:bodyPr>
          <a:lstStyle/>
          <a:p>
            <a:pPr algn="l">
              <a:lnSpc>
                <a:spcPct val="150000"/>
              </a:lnSpc>
            </a:pPr>
            <a:r>
              <a:rPr lang="zh-CN" altLang="en-US" dirty="0">
                <a:latin typeface="+mn-ea"/>
              </a:rPr>
              <a:t>本模板的所有图片来源如下</a:t>
            </a:r>
          </a:p>
        </p:txBody>
      </p:sp>
      <p:graphicFrame>
        <p:nvGraphicFramePr>
          <p:cNvPr id="4" name="表格 3">
            <a:extLst>
              <a:ext uri="{FF2B5EF4-FFF2-40B4-BE49-F238E27FC236}">
                <a16:creationId xmlns:a16="http://schemas.microsoft.com/office/drawing/2014/main" id="{857B196F-06BB-4A83-BCF9-F70ACF4DF4E3}"/>
              </a:ext>
            </a:extLst>
          </p:cNvPr>
          <p:cNvGraphicFramePr>
            <a:graphicFrameLocks noGrp="1"/>
          </p:cNvGraphicFramePr>
          <p:nvPr>
            <p:extLst>
              <p:ext uri="{D42A27DB-BD31-4B8C-83A1-F6EECF244321}">
                <p14:modId xmlns:p14="http://schemas.microsoft.com/office/powerpoint/2010/main" val="615053545"/>
              </p:ext>
            </p:extLst>
          </p:nvPr>
        </p:nvGraphicFramePr>
        <p:xfrm>
          <a:off x="916834" y="1412776"/>
          <a:ext cx="4896069" cy="4594095"/>
        </p:xfrm>
        <a:graphic>
          <a:graphicData uri="http://schemas.openxmlformats.org/drawingml/2006/table">
            <a:tbl>
              <a:tblPr firstRow="1" bandRow="1">
                <a:tableStyleId>{5C22544A-7EE6-4342-B048-85BDC9FD1C3A}</a:tableStyleId>
              </a:tblPr>
              <a:tblGrid>
                <a:gridCol w="1099117">
                  <a:extLst>
                    <a:ext uri="{9D8B030D-6E8A-4147-A177-3AD203B41FA5}">
                      <a16:colId xmlns:a16="http://schemas.microsoft.com/office/drawing/2014/main" val="3968643217"/>
                    </a:ext>
                  </a:extLst>
                </a:gridCol>
                <a:gridCol w="1498797">
                  <a:extLst>
                    <a:ext uri="{9D8B030D-6E8A-4147-A177-3AD203B41FA5}">
                      <a16:colId xmlns:a16="http://schemas.microsoft.com/office/drawing/2014/main" val="1474877756"/>
                    </a:ext>
                  </a:extLst>
                </a:gridCol>
                <a:gridCol w="2298155">
                  <a:extLst>
                    <a:ext uri="{9D8B030D-6E8A-4147-A177-3AD203B41FA5}">
                      <a16:colId xmlns:a16="http://schemas.microsoft.com/office/drawing/2014/main" val="1787913315"/>
                    </a:ext>
                  </a:extLst>
                </a:gridCol>
              </a:tblGrid>
              <a:tr h="417645">
                <a:tc>
                  <a:txBody>
                    <a:bodyPr/>
                    <a:lstStyle/>
                    <a:p>
                      <a:pPr algn="ctr"/>
                      <a:r>
                        <a:rPr lang="zh-CN" altLang="en-US" sz="1900" dirty="0">
                          <a:solidFill>
                            <a:schemeClr val="tx1">
                              <a:lumMod val="85000"/>
                              <a:lumOff val="15000"/>
                            </a:schemeClr>
                          </a:solidFill>
                          <a:latin typeface="+mj-ea"/>
                          <a:ea typeface="+mj-ea"/>
                        </a:rPr>
                        <a:t>页码</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j-ea"/>
                          <a:ea typeface="+mj-ea"/>
                        </a:rPr>
                        <a:t>作者单位</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j-ea"/>
                          <a:ea typeface="+mj-ea"/>
                        </a:rPr>
                        <a:t>作者姓名</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7994267"/>
                  </a:ext>
                </a:extLst>
              </a:tr>
              <a:tr h="417645">
                <a:tc>
                  <a:txBody>
                    <a:bodyPr/>
                    <a:lstStyle/>
                    <a:p>
                      <a:pPr algn="ctr"/>
                      <a:r>
                        <a:rPr lang="en-US" altLang="zh-CN" sz="1600" dirty="0">
                          <a:solidFill>
                            <a:schemeClr val="tx1">
                              <a:lumMod val="85000"/>
                              <a:lumOff val="15000"/>
                            </a:schemeClr>
                          </a:solidFill>
                          <a:latin typeface="+mn-ea"/>
                          <a:ea typeface="+mn-ea"/>
                        </a:rPr>
                        <a:t>5</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霍老师</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0009"/>
                  </a:ext>
                </a:extLst>
              </a:tr>
              <a:tr h="417645">
                <a:tc>
                  <a:txBody>
                    <a:bodyPr/>
                    <a:lstStyle/>
                    <a:p>
                      <a:pPr algn="ctr"/>
                      <a:r>
                        <a:rPr lang="en-US" altLang="zh-CN" sz="1600" dirty="0">
                          <a:solidFill>
                            <a:schemeClr val="tx1">
                              <a:lumMod val="85000"/>
                              <a:lumOff val="15000"/>
                            </a:schemeClr>
                          </a:solidFill>
                          <a:latin typeface="+mn-ea"/>
                          <a:ea typeface="+mn-ea"/>
                        </a:rPr>
                        <a:t>6</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文学部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程名</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5079802"/>
                  </a:ext>
                </a:extLst>
              </a:tr>
              <a:tr h="417645">
                <a:tc>
                  <a:txBody>
                    <a:bodyPr/>
                    <a:lstStyle/>
                    <a:p>
                      <a:pPr algn="ctr"/>
                      <a:r>
                        <a:rPr lang="en-US" altLang="zh-CN" sz="1600" dirty="0">
                          <a:solidFill>
                            <a:schemeClr val="tx1">
                              <a:lumMod val="85000"/>
                              <a:lumOff val="15000"/>
                            </a:schemeClr>
                          </a:solidFill>
                          <a:latin typeface="+mn-ea"/>
                          <a:ea typeface="+mn-ea"/>
                        </a:rPr>
                        <a:t>7</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梁梦超</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4847798"/>
                  </a:ext>
                </a:extLst>
              </a:tr>
              <a:tr h="417645">
                <a:tc>
                  <a:txBody>
                    <a:bodyPr/>
                    <a:lstStyle/>
                    <a:p>
                      <a:pPr algn="ctr"/>
                      <a:r>
                        <a:rPr lang="en-US" altLang="zh-CN" sz="1600" dirty="0">
                          <a:solidFill>
                            <a:schemeClr val="tx1">
                              <a:lumMod val="85000"/>
                              <a:lumOff val="15000"/>
                            </a:schemeClr>
                          </a:solidFill>
                          <a:latin typeface="+mn-ea"/>
                          <a:ea typeface="+mn-ea"/>
                        </a:rPr>
                        <a:t>8</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霍老师</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6681234"/>
                  </a:ext>
                </a:extLst>
              </a:tr>
              <a:tr h="417645">
                <a:tc>
                  <a:txBody>
                    <a:bodyPr/>
                    <a:lstStyle/>
                    <a:p>
                      <a:pPr algn="ctr"/>
                      <a:r>
                        <a:rPr lang="en-US" altLang="zh-CN" sz="1600" dirty="0">
                          <a:solidFill>
                            <a:schemeClr val="tx1">
                              <a:lumMod val="85000"/>
                              <a:lumOff val="15000"/>
                            </a:schemeClr>
                          </a:solidFill>
                          <a:latin typeface="+mn-ea"/>
                          <a:ea typeface="+mn-ea"/>
                        </a:rPr>
                        <a:t>9</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lumMod val="85000"/>
                              <a:lumOff val="15000"/>
                            </a:schemeClr>
                          </a:solidFill>
                          <a:latin typeface="+mn-ea"/>
                          <a:ea typeface="+mn-ea"/>
                        </a:rPr>
                        <a:t>-</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来源于学院官网</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3002685"/>
                  </a:ext>
                </a:extLst>
              </a:tr>
              <a:tr h="417645">
                <a:tc>
                  <a:txBody>
                    <a:bodyPr/>
                    <a:lstStyle/>
                    <a:p>
                      <a:pPr algn="ctr"/>
                      <a:r>
                        <a:rPr lang="en-US" altLang="zh-CN" sz="1600" dirty="0">
                          <a:solidFill>
                            <a:schemeClr val="tx1">
                              <a:lumMod val="85000"/>
                              <a:lumOff val="15000"/>
                            </a:schemeClr>
                          </a:solidFill>
                          <a:latin typeface="+mn-ea"/>
                          <a:ea typeface="+mn-ea"/>
                        </a:rPr>
                        <a:t>16</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文学部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程名</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637335"/>
                  </a:ext>
                </a:extLst>
              </a:tr>
              <a:tr h="417645">
                <a:tc>
                  <a:txBody>
                    <a:bodyPr/>
                    <a:lstStyle/>
                    <a:p>
                      <a:pPr algn="ctr"/>
                      <a:r>
                        <a:rPr lang="en-US" altLang="zh-CN" sz="1600" dirty="0">
                          <a:solidFill>
                            <a:schemeClr val="tx1">
                              <a:lumMod val="85000"/>
                              <a:lumOff val="15000"/>
                            </a:schemeClr>
                          </a:solidFill>
                          <a:latin typeface="+mn-ea"/>
                          <a:ea typeface="+mn-ea"/>
                        </a:rPr>
                        <a:t>17</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霍老师</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508610"/>
                  </a:ext>
                </a:extLst>
              </a:tr>
              <a:tr h="417645">
                <a:tc>
                  <a:txBody>
                    <a:bodyPr/>
                    <a:lstStyle/>
                    <a:p>
                      <a:pPr algn="ctr"/>
                      <a:r>
                        <a:rPr lang="en-US" altLang="zh-CN" sz="1600" dirty="0">
                          <a:solidFill>
                            <a:schemeClr val="tx1">
                              <a:lumMod val="85000"/>
                              <a:lumOff val="15000"/>
                            </a:schemeClr>
                          </a:solidFill>
                          <a:latin typeface="+mn-ea"/>
                          <a:ea typeface="+mn-ea"/>
                        </a:rPr>
                        <a:t>18</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lumMod val="85000"/>
                              <a:lumOff val="15000"/>
                            </a:schemeClr>
                          </a:solidFill>
                          <a:latin typeface="+mn-ea"/>
                          <a:ea typeface="+mn-ea"/>
                        </a:rPr>
                        <a:t>-</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来源于学院官网</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276694"/>
                  </a:ext>
                </a:extLst>
              </a:tr>
              <a:tr h="417645">
                <a:tc>
                  <a:txBody>
                    <a:bodyPr/>
                    <a:lstStyle/>
                    <a:p>
                      <a:pPr algn="ctr"/>
                      <a:r>
                        <a:rPr lang="en-US" altLang="zh-CN" sz="1600" dirty="0">
                          <a:solidFill>
                            <a:schemeClr val="tx1">
                              <a:lumMod val="85000"/>
                              <a:lumOff val="15000"/>
                            </a:schemeClr>
                          </a:solidFill>
                          <a:latin typeface="+mn-ea"/>
                          <a:ea typeface="+mn-ea"/>
                        </a:rPr>
                        <a:t>19</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lumMod val="85000"/>
                              <a:lumOff val="15000"/>
                            </a:schemeClr>
                          </a:solidFill>
                          <a:latin typeface="+mn-ea"/>
                          <a:ea typeface="+mn-ea"/>
                        </a:rPr>
                        <a:t>-</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来源于学院官网</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8348203"/>
                  </a:ext>
                </a:extLst>
              </a:tr>
              <a:tr h="417645">
                <a:tc>
                  <a:txBody>
                    <a:bodyPr/>
                    <a:lstStyle/>
                    <a:p>
                      <a:pPr algn="ctr"/>
                      <a:r>
                        <a:rPr lang="en-US" altLang="zh-CN" sz="1600" dirty="0">
                          <a:solidFill>
                            <a:schemeClr val="tx1">
                              <a:lumMod val="85000"/>
                              <a:lumOff val="15000"/>
                            </a:schemeClr>
                          </a:solidFill>
                          <a:latin typeface="+mn-ea"/>
                          <a:ea typeface="+mn-ea"/>
                        </a:rPr>
                        <a:t>19</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闫晓璐</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2782289"/>
                  </a:ext>
                </a:extLst>
              </a:tr>
            </a:tbl>
          </a:graphicData>
        </a:graphic>
      </p:graphicFrame>
      <p:graphicFrame>
        <p:nvGraphicFramePr>
          <p:cNvPr id="5" name="表格 4">
            <a:extLst>
              <a:ext uri="{FF2B5EF4-FFF2-40B4-BE49-F238E27FC236}">
                <a16:creationId xmlns:a16="http://schemas.microsoft.com/office/drawing/2014/main" id="{D88F4732-6DA9-4722-8C0F-4ABC831C1345}"/>
              </a:ext>
            </a:extLst>
          </p:cNvPr>
          <p:cNvGraphicFramePr>
            <a:graphicFrameLocks noGrp="1"/>
          </p:cNvGraphicFramePr>
          <p:nvPr>
            <p:extLst>
              <p:ext uri="{D42A27DB-BD31-4B8C-83A1-F6EECF244321}">
                <p14:modId xmlns:p14="http://schemas.microsoft.com/office/powerpoint/2010/main" val="753474252"/>
              </p:ext>
            </p:extLst>
          </p:nvPr>
        </p:nvGraphicFramePr>
        <p:xfrm>
          <a:off x="6379102" y="1412776"/>
          <a:ext cx="4896069" cy="4594095"/>
        </p:xfrm>
        <a:graphic>
          <a:graphicData uri="http://schemas.openxmlformats.org/drawingml/2006/table">
            <a:tbl>
              <a:tblPr firstRow="1" bandRow="1">
                <a:tableStyleId>{5C22544A-7EE6-4342-B048-85BDC9FD1C3A}</a:tableStyleId>
              </a:tblPr>
              <a:tblGrid>
                <a:gridCol w="1099117">
                  <a:extLst>
                    <a:ext uri="{9D8B030D-6E8A-4147-A177-3AD203B41FA5}">
                      <a16:colId xmlns:a16="http://schemas.microsoft.com/office/drawing/2014/main" val="3968643217"/>
                    </a:ext>
                  </a:extLst>
                </a:gridCol>
                <a:gridCol w="1498797">
                  <a:extLst>
                    <a:ext uri="{9D8B030D-6E8A-4147-A177-3AD203B41FA5}">
                      <a16:colId xmlns:a16="http://schemas.microsoft.com/office/drawing/2014/main" val="1474877756"/>
                    </a:ext>
                  </a:extLst>
                </a:gridCol>
                <a:gridCol w="2298155">
                  <a:extLst>
                    <a:ext uri="{9D8B030D-6E8A-4147-A177-3AD203B41FA5}">
                      <a16:colId xmlns:a16="http://schemas.microsoft.com/office/drawing/2014/main" val="1787913315"/>
                    </a:ext>
                  </a:extLst>
                </a:gridCol>
              </a:tblGrid>
              <a:tr h="417645">
                <a:tc>
                  <a:txBody>
                    <a:bodyPr/>
                    <a:lstStyle/>
                    <a:p>
                      <a:pPr algn="ctr"/>
                      <a:r>
                        <a:rPr lang="zh-CN" altLang="en-US" sz="1900" dirty="0">
                          <a:solidFill>
                            <a:schemeClr val="tx1">
                              <a:lumMod val="85000"/>
                              <a:lumOff val="15000"/>
                            </a:schemeClr>
                          </a:solidFill>
                          <a:latin typeface="+mj-ea"/>
                          <a:ea typeface="+mj-ea"/>
                        </a:rPr>
                        <a:t>页码</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j-ea"/>
                          <a:ea typeface="+mj-ea"/>
                        </a:rPr>
                        <a:t>作者单位</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900" dirty="0">
                          <a:solidFill>
                            <a:schemeClr val="tx1">
                              <a:lumMod val="85000"/>
                              <a:lumOff val="15000"/>
                            </a:schemeClr>
                          </a:solidFill>
                          <a:latin typeface="+mj-ea"/>
                          <a:ea typeface="+mj-ea"/>
                        </a:rPr>
                        <a:t>作者姓名</a:t>
                      </a:r>
                    </a:p>
                  </a:txBody>
                  <a:tcPr marL="102981" marR="102981" marT="51491" marB="51491">
                    <a:lnL w="12700" cmpd="sng">
                      <a:noFill/>
                    </a:lnL>
                    <a:lnR w="12700" cmpd="sng">
                      <a:noFill/>
                    </a:lnR>
                    <a:lnT w="28575" cap="flat" cmpd="sng" algn="ctr">
                      <a:solidFill>
                        <a:schemeClr val="accent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7994267"/>
                  </a:ext>
                </a:extLst>
              </a:tr>
              <a:tr h="417645">
                <a:tc>
                  <a:txBody>
                    <a:bodyPr/>
                    <a:lstStyle/>
                    <a:p>
                      <a:pPr algn="ctr"/>
                      <a:r>
                        <a:rPr lang="en-US" altLang="zh-CN" sz="1600" dirty="0">
                          <a:solidFill>
                            <a:schemeClr val="tx1">
                              <a:lumMod val="85000"/>
                              <a:lumOff val="15000"/>
                            </a:schemeClr>
                          </a:solidFill>
                          <a:latin typeface="+mn-ea"/>
                          <a:ea typeface="+mn-ea"/>
                        </a:rPr>
                        <a:t>20</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马悦铭</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50009"/>
                  </a:ext>
                </a:extLst>
              </a:tr>
              <a:tr h="417645">
                <a:tc>
                  <a:txBody>
                    <a:bodyPr/>
                    <a:lstStyle/>
                    <a:p>
                      <a:pPr algn="ctr"/>
                      <a:r>
                        <a:rPr lang="en-US" altLang="zh-CN" sz="1600" dirty="0">
                          <a:solidFill>
                            <a:schemeClr val="tx1">
                              <a:lumMod val="85000"/>
                              <a:lumOff val="15000"/>
                            </a:schemeClr>
                          </a:solidFill>
                          <a:latin typeface="+mn-ea"/>
                          <a:ea typeface="+mn-ea"/>
                        </a:rPr>
                        <a:t>20</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孙文婷</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5079802"/>
                  </a:ext>
                </a:extLst>
              </a:tr>
              <a:tr h="417645">
                <a:tc>
                  <a:txBody>
                    <a:bodyPr/>
                    <a:lstStyle/>
                    <a:p>
                      <a:pPr algn="ctr"/>
                      <a:r>
                        <a:rPr lang="en-US" altLang="zh-CN" sz="1600" dirty="0">
                          <a:solidFill>
                            <a:schemeClr val="tx1">
                              <a:lumMod val="85000"/>
                              <a:lumOff val="15000"/>
                            </a:schemeClr>
                          </a:solidFill>
                          <a:latin typeface="+mn-ea"/>
                          <a:ea typeface="+mn-ea"/>
                        </a:rPr>
                        <a:t>20</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赵紫澳</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4847798"/>
                  </a:ext>
                </a:extLst>
              </a:tr>
              <a:tr h="417645">
                <a:tc>
                  <a:txBody>
                    <a:bodyPr/>
                    <a:lstStyle/>
                    <a:p>
                      <a:pPr algn="ctr"/>
                      <a:r>
                        <a:rPr lang="en-US" altLang="zh-CN" sz="1600" dirty="0">
                          <a:solidFill>
                            <a:schemeClr val="tx1">
                              <a:lumMod val="85000"/>
                              <a:lumOff val="15000"/>
                            </a:schemeClr>
                          </a:solidFill>
                          <a:latin typeface="+mn-ea"/>
                          <a:ea typeface="+mn-ea"/>
                        </a:rPr>
                        <a:t>20</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张新雨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6681234"/>
                  </a:ext>
                </a:extLst>
              </a:tr>
              <a:tr h="417645">
                <a:tc>
                  <a:txBody>
                    <a:bodyPr/>
                    <a:lstStyle/>
                    <a:p>
                      <a:pPr algn="ctr"/>
                      <a:r>
                        <a:rPr lang="en-US" altLang="zh-CN" sz="1600" dirty="0">
                          <a:solidFill>
                            <a:schemeClr val="tx1">
                              <a:lumMod val="85000"/>
                              <a:lumOff val="15000"/>
                            </a:schemeClr>
                          </a:solidFill>
                          <a:latin typeface="+mn-ea"/>
                          <a:ea typeface="+mn-ea"/>
                        </a:rPr>
                        <a:t>40</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lumMod val="85000"/>
                              <a:lumOff val="15000"/>
                            </a:schemeClr>
                          </a:solidFill>
                          <a:latin typeface="+mn-ea"/>
                          <a:ea typeface="+mn-ea"/>
                        </a:rPr>
                        <a:t>-</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来源于学院官网</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3002685"/>
                  </a:ext>
                </a:extLst>
              </a:tr>
              <a:tr h="417645">
                <a:tc>
                  <a:txBody>
                    <a:bodyPr/>
                    <a:lstStyle/>
                    <a:p>
                      <a:pPr algn="ctr"/>
                      <a:r>
                        <a:rPr lang="en-US" altLang="zh-CN" sz="1600" dirty="0">
                          <a:solidFill>
                            <a:schemeClr val="tx1">
                              <a:lumMod val="85000"/>
                              <a:lumOff val="15000"/>
                            </a:schemeClr>
                          </a:solidFill>
                          <a:latin typeface="+mn-ea"/>
                          <a:ea typeface="+mn-ea"/>
                        </a:rPr>
                        <a:t>40</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支锦龙</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3637335"/>
                  </a:ext>
                </a:extLst>
              </a:tr>
              <a:tr h="417645">
                <a:tc>
                  <a:txBody>
                    <a:bodyPr/>
                    <a:lstStyle/>
                    <a:p>
                      <a:pPr algn="ctr"/>
                      <a:r>
                        <a:rPr lang="en-US" altLang="zh-CN" sz="1600" dirty="0">
                          <a:solidFill>
                            <a:schemeClr val="tx1">
                              <a:lumMod val="85000"/>
                              <a:lumOff val="15000"/>
                            </a:schemeClr>
                          </a:solidFill>
                          <a:latin typeface="+mn-ea"/>
                          <a:ea typeface="+mn-ea"/>
                        </a:rPr>
                        <a:t>41</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lumMod val="85000"/>
                              <a:lumOff val="15000"/>
                            </a:schemeClr>
                          </a:solidFill>
                          <a:latin typeface="+mn-ea"/>
                          <a:ea typeface="+mn-ea"/>
                        </a:rPr>
                        <a:t>-</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来源于学院官网</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508610"/>
                  </a:ext>
                </a:extLst>
              </a:tr>
              <a:tr h="417645">
                <a:tc>
                  <a:txBody>
                    <a:bodyPr/>
                    <a:lstStyle/>
                    <a:p>
                      <a:pPr algn="ctr"/>
                      <a:r>
                        <a:rPr lang="en-US" altLang="zh-CN" sz="1600" dirty="0">
                          <a:solidFill>
                            <a:schemeClr val="tx1">
                              <a:lumMod val="85000"/>
                              <a:lumOff val="15000"/>
                            </a:schemeClr>
                          </a:solidFill>
                          <a:latin typeface="+mn-ea"/>
                          <a:ea typeface="+mn-ea"/>
                        </a:rPr>
                        <a:t>42</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支锦龙</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276694"/>
                  </a:ext>
                </a:extLst>
              </a:tr>
              <a:tr h="417645">
                <a:tc>
                  <a:txBody>
                    <a:bodyPr/>
                    <a:lstStyle/>
                    <a:p>
                      <a:pPr algn="ctr"/>
                      <a:r>
                        <a:rPr lang="en-US" altLang="zh-CN" sz="1600" dirty="0">
                          <a:solidFill>
                            <a:schemeClr val="tx1">
                              <a:lumMod val="85000"/>
                              <a:lumOff val="15000"/>
                            </a:schemeClr>
                          </a:solidFill>
                          <a:latin typeface="+mn-ea"/>
                          <a:ea typeface="+mn-ea"/>
                        </a:rPr>
                        <a:t>43</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吴宗震</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8348203"/>
                  </a:ext>
                </a:extLst>
              </a:tr>
              <a:tr h="417645">
                <a:tc>
                  <a:txBody>
                    <a:bodyPr/>
                    <a:lstStyle/>
                    <a:p>
                      <a:pPr algn="ctr"/>
                      <a:r>
                        <a:rPr lang="en-US" altLang="zh-CN" sz="1600" dirty="0">
                          <a:solidFill>
                            <a:schemeClr val="tx1">
                              <a:lumMod val="85000"/>
                              <a:lumOff val="15000"/>
                            </a:schemeClr>
                          </a:solidFill>
                          <a:latin typeface="+mn-ea"/>
                          <a:ea typeface="+mn-ea"/>
                        </a:rPr>
                        <a:t>44</a:t>
                      </a:r>
                      <a:endParaRPr lang="zh-CN" altLang="en-US" sz="1600" dirty="0">
                        <a:solidFill>
                          <a:schemeClr val="tx1">
                            <a:lumMod val="85000"/>
                            <a:lumOff val="15000"/>
                          </a:schemeClr>
                        </a:solidFill>
                        <a:latin typeface="+mn-ea"/>
                        <a:ea typeface="+mn-ea"/>
                      </a:endParaRP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工学部</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solidFill>
                            <a:schemeClr val="tx1">
                              <a:lumMod val="85000"/>
                              <a:lumOff val="15000"/>
                            </a:schemeClr>
                          </a:solidFill>
                          <a:latin typeface="+mn-ea"/>
                          <a:ea typeface="+mn-ea"/>
                        </a:rPr>
                        <a:t>吴宗震</a:t>
                      </a:r>
                    </a:p>
                  </a:txBody>
                  <a:tcPr marL="102981" marR="102981" marT="51491" marB="51491">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2782289"/>
                  </a:ext>
                </a:extLst>
              </a:tr>
            </a:tbl>
          </a:graphicData>
        </a:graphic>
      </p:graphicFrame>
      <p:sp>
        <p:nvSpPr>
          <p:cNvPr id="6" name="文本框 5">
            <a:extLst>
              <a:ext uri="{FF2B5EF4-FFF2-40B4-BE49-F238E27FC236}">
                <a16:creationId xmlns:a16="http://schemas.microsoft.com/office/drawing/2014/main" id="{1A0C3ABF-AFD9-472D-9B98-F20E7387C515}"/>
              </a:ext>
            </a:extLst>
          </p:cNvPr>
          <p:cNvSpPr txBox="1"/>
          <p:nvPr/>
        </p:nvSpPr>
        <p:spPr>
          <a:xfrm>
            <a:off x="983432" y="6091001"/>
            <a:ext cx="7776864" cy="319255"/>
          </a:xfrm>
          <a:prstGeom prst="rect">
            <a:avLst/>
          </a:prstGeom>
          <a:noFill/>
        </p:spPr>
        <p:txBody>
          <a:bodyPr wrap="square" lIns="0" rtlCol="0">
            <a:spAutoFit/>
          </a:bodyPr>
          <a:lstStyle/>
          <a:p>
            <a:pPr>
              <a:lnSpc>
                <a:spcPct val="150000"/>
              </a:lnSpc>
            </a:pPr>
            <a:r>
              <a:rPr lang="en-US" altLang="zh-CN" sz="1100" i="1" dirty="0">
                <a:solidFill>
                  <a:srgbClr val="FF0000"/>
                </a:solidFill>
                <a:latin typeface="+mn-ea"/>
              </a:rPr>
              <a:t>*</a:t>
            </a:r>
            <a:r>
              <a:rPr lang="zh-CN" altLang="en-US" sz="1100" i="1" dirty="0">
                <a:solidFill>
                  <a:srgbClr val="FF0000"/>
                </a:solidFill>
                <a:latin typeface="+mn-ea"/>
              </a:rPr>
              <a:t>此页为说明页，使用时请删除。</a:t>
            </a:r>
            <a:endParaRPr lang="en-US" altLang="zh-CN" sz="1100" i="1" dirty="0">
              <a:solidFill>
                <a:srgbClr val="FF0000"/>
              </a:solidFill>
              <a:latin typeface="+mn-ea"/>
            </a:endParaRPr>
          </a:p>
        </p:txBody>
      </p:sp>
    </p:spTree>
    <p:extLst>
      <p:ext uri="{BB962C8B-B14F-4D97-AF65-F5344CB8AC3E}">
        <p14:creationId xmlns:p14="http://schemas.microsoft.com/office/powerpoint/2010/main" val="3518339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3"/>
            <a:ext cx="3291840" cy="400110"/>
          </a:xfrm>
          <a:prstGeom prst="rect">
            <a:avLst/>
          </a:prstGeom>
          <a:noFill/>
        </p:spPr>
        <p:txBody>
          <a:bodyPr wrap="square" rtlCol="0">
            <a:spAutoFit/>
          </a:bodyPr>
          <a:lstStyle/>
          <a:p>
            <a:pPr defTabSz="457189">
              <a:defRPr/>
            </a:pPr>
            <a:r>
              <a:rPr lang="zh-CN" altLang="en-US" sz="2000" dirty="0">
                <a:solidFill>
                  <a:prstClr val="black">
                    <a:lumMod val="75000"/>
                    <a:lumOff val="25000"/>
                  </a:prstClr>
                </a:solidFill>
                <a:latin typeface="等线 Light" panose="02010600030101010101" pitchFamily="2" charset="-122"/>
                <a:ea typeface="等线 Light" panose="02010600030101010101" pitchFamily="2" charset="-122"/>
              </a:rPr>
              <a:t>吴宗震</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3"/>
            <a:ext cx="3291840" cy="400110"/>
          </a:xfrm>
          <a:prstGeom prst="rect">
            <a:avLst/>
          </a:prstGeom>
          <a:noFill/>
        </p:spPr>
        <p:txBody>
          <a:bodyPr wrap="square" rtlCol="0">
            <a:spAutoFit/>
          </a:bodyPr>
          <a:lstStyle/>
          <a:p>
            <a:pPr defTabSz="457189">
              <a:defRPr/>
            </a:pPr>
            <a:r>
              <a:rPr lang="zh-CN" altLang="en-US" sz="2000" dirty="0">
                <a:solidFill>
                  <a:prstClr val="black">
                    <a:lumMod val="75000"/>
                    <a:lumOff val="25000"/>
                  </a:prstClr>
                </a:solidFill>
                <a:latin typeface="等线 Light" panose="02010600030101010101" pitchFamily="2" charset="-122"/>
                <a:ea typeface="等线 Light" panose="02010600030101010101" pitchFamily="2" charset="-122"/>
              </a:rPr>
              <a:t>河北师范大学汇华学院</a:t>
            </a:r>
          </a:p>
        </p:txBody>
      </p:sp>
      <p:pic>
        <p:nvPicPr>
          <p:cNvPr id="6" name="图片 5" descr="图片包含 黑色, 文字&#10;&#10;描述已自动生成">
            <a:extLst>
              <a:ext uri="{FF2B5EF4-FFF2-40B4-BE49-F238E27FC236}">
                <a16:creationId xmlns:a16="http://schemas.microsoft.com/office/drawing/2014/main" id="{4C7089F1-64AD-4300-BE8D-D276D5D28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DED69A-7A3E-450A-BC97-3FDF4D895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744" y="3645024"/>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5051B0-5732-4822-AB0F-EBEDDBE981D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5720"/>
            <a:ext cx="12192000" cy="6858000"/>
          </a:xfrm>
          <a:prstGeom prst="rect">
            <a:avLst/>
          </a:prstGeom>
        </p:spPr>
      </p:pic>
      <p:sp>
        <p:nvSpPr>
          <p:cNvPr id="6" name="矩形 5">
            <a:extLst>
              <a:ext uri="{FF2B5EF4-FFF2-40B4-BE49-F238E27FC236}">
                <a16:creationId xmlns:a16="http://schemas.microsoft.com/office/drawing/2014/main" id="{B36F731B-92ED-4C67-80CD-2BCD4E2AD9BA}"/>
              </a:ext>
            </a:extLst>
          </p:cNvPr>
          <p:cNvSpPr/>
          <p:nvPr/>
        </p:nvSpPr>
        <p:spPr>
          <a:xfrm>
            <a:off x="-6711" y="0"/>
            <a:ext cx="12198711" cy="6852280"/>
          </a:xfrm>
          <a:prstGeom prst="rect">
            <a:avLst/>
          </a:prstGeom>
          <a:gradFill flip="none" rotWithShape="1">
            <a:gsLst>
              <a:gs pos="67000">
                <a:schemeClr val="accent1">
                  <a:alpha val="85000"/>
                </a:schemeClr>
              </a:gs>
              <a:gs pos="0">
                <a:schemeClr val="accent1">
                  <a:alpha val="97000"/>
                </a:schemeClr>
              </a:gs>
              <a:gs pos="50000">
                <a:schemeClr val="accent1">
                  <a:alpha val="98000"/>
                </a:schemeClr>
              </a:gs>
              <a:gs pos="100000">
                <a:schemeClr val="accent1">
                  <a:alpha val="0"/>
                </a:schemeClr>
              </a:gs>
            </a:gsLst>
            <a:path path="circle">
              <a:fillToRect r="100000" b="100000"/>
            </a:path>
            <a:tileRect l="-100000" t="-10000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D9E96431-29CB-45EA-8EFB-060D67BB11A3}"/>
              </a:ext>
            </a:extLst>
          </p:cNvPr>
          <p:cNvGrpSpPr/>
          <p:nvPr/>
        </p:nvGrpSpPr>
        <p:grpSpPr>
          <a:xfrm>
            <a:off x="550865" y="1772817"/>
            <a:ext cx="4581111" cy="2031326"/>
            <a:chOff x="1199456" y="1497558"/>
            <a:chExt cx="4581111" cy="2031326"/>
          </a:xfrm>
        </p:grpSpPr>
        <p:sp>
          <p:nvSpPr>
            <p:cNvPr id="3" name="文本框 2">
              <a:extLst>
                <a:ext uri="{FF2B5EF4-FFF2-40B4-BE49-F238E27FC236}">
                  <a16:creationId xmlns:a16="http://schemas.microsoft.com/office/drawing/2014/main" id="{1D4911A8-6E4E-428F-BD7A-488531FA2BDB}"/>
                </a:ext>
              </a:extLst>
            </p:cNvPr>
            <p:cNvSpPr txBox="1"/>
            <p:nvPr/>
          </p:nvSpPr>
          <p:spPr>
            <a:xfrm>
              <a:off x="1199456" y="2420889"/>
              <a:ext cx="4581111" cy="707886"/>
            </a:xfrm>
            <a:prstGeom prst="rect">
              <a:avLst/>
            </a:prstGeom>
            <a:noFill/>
          </p:spPr>
          <p:txBody>
            <a:bodyPr wrap="square" lIns="0" rtlCol="0">
              <a:spAutoFit/>
            </a:bodyPr>
            <a:lstStyle/>
            <a:p>
              <a:r>
                <a:rPr lang="zh-CN" altLang="en-US" sz="4000" dirty="0">
                  <a:solidFill>
                    <a:schemeClr val="bg1"/>
                  </a:solidFill>
                  <a:latin typeface="+mj-ea"/>
                  <a:ea typeface="微软简" pitchFamily="2" charset="-122"/>
                </a:rPr>
                <a:t>请输入你的小标题</a:t>
              </a:r>
            </a:p>
          </p:txBody>
        </p:sp>
        <p:sp>
          <p:nvSpPr>
            <p:cNvPr id="4" name="文本框 3">
              <a:extLst>
                <a:ext uri="{FF2B5EF4-FFF2-40B4-BE49-F238E27FC236}">
                  <a16:creationId xmlns:a16="http://schemas.microsoft.com/office/drawing/2014/main" id="{FEAAE0A1-F2FA-4967-815C-FC420870FD9F}"/>
                </a:ext>
              </a:extLst>
            </p:cNvPr>
            <p:cNvSpPr txBox="1"/>
            <p:nvPr/>
          </p:nvSpPr>
          <p:spPr>
            <a:xfrm>
              <a:off x="1199456" y="1497558"/>
              <a:ext cx="2720479" cy="1015663"/>
            </a:xfrm>
            <a:prstGeom prst="rect">
              <a:avLst/>
            </a:prstGeom>
            <a:noFill/>
          </p:spPr>
          <p:txBody>
            <a:bodyPr wrap="square" lIns="0" rtlCol="0">
              <a:spAutoFit/>
            </a:bodyPr>
            <a:lstStyle/>
            <a:p>
              <a:r>
                <a:rPr lang="en-US" altLang="zh-CN" sz="6000" dirty="0">
                  <a:solidFill>
                    <a:schemeClr val="bg1"/>
                  </a:solidFill>
                  <a:latin typeface="+mj-lt"/>
                  <a:ea typeface="微软简" pitchFamily="2" charset="-122"/>
                </a:rPr>
                <a:t>Part 1</a:t>
              </a:r>
              <a:endParaRPr lang="zh-CN" altLang="en-US" sz="6000" dirty="0">
                <a:solidFill>
                  <a:schemeClr val="bg1"/>
                </a:solidFill>
                <a:latin typeface="+mj-lt"/>
                <a:ea typeface="微软简" pitchFamily="2" charset="-122"/>
              </a:endParaRPr>
            </a:p>
          </p:txBody>
        </p:sp>
        <p:sp>
          <p:nvSpPr>
            <p:cNvPr id="7" name="文本框 6">
              <a:extLst>
                <a:ext uri="{FF2B5EF4-FFF2-40B4-BE49-F238E27FC236}">
                  <a16:creationId xmlns:a16="http://schemas.microsoft.com/office/drawing/2014/main" id="{67DF7740-F9D9-4122-B9E5-C160144C1E54}"/>
                </a:ext>
              </a:extLst>
            </p:cNvPr>
            <p:cNvSpPr txBox="1"/>
            <p:nvPr/>
          </p:nvSpPr>
          <p:spPr>
            <a:xfrm>
              <a:off x="1199456" y="3067219"/>
              <a:ext cx="4032076" cy="461665"/>
            </a:xfrm>
            <a:prstGeom prst="rect">
              <a:avLst/>
            </a:prstGeom>
            <a:noFill/>
          </p:spPr>
          <p:txBody>
            <a:bodyPr wrap="square" lIns="0" rtlCol="0">
              <a:spAutoFit/>
            </a:bodyPr>
            <a:lstStyle/>
            <a:p>
              <a:r>
                <a:rPr lang="en-US" altLang="zh-CN" sz="2400" dirty="0">
                  <a:solidFill>
                    <a:schemeClr val="accent3">
                      <a:lumMod val="60000"/>
                      <a:lumOff val="40000"/>
                    </a:schemeClr>
                  </a:solidFill>
                  <a:latin typeface="+mj-lt"/>
                  <a:ea typeface="微软简" pitchFamily="2" charset="-122"/>
                </a:rPr>
                <a:t>ENTER YOUR SUBTITLE</a:t>
              </a:r>
            </a:p>
          </p:txBody>
        </p:sp>
      </p:grpSp>
    </p:spTree>
    <p:extLst>
      <p:ext uri="{BB962C8B-B14F-4D97-AF65-F5344CB8AC3E}">
        <p14:creationId xmlns:p14="http://schemas.microsoft.com/office/powerpoint/2010/main" val="3329010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6D4C565-C8EA-4D14-BA2C-FB53E0EBC130}"/>
              </a:ext>
            </a:extLst>
          </p:cNvPr>
          <p:cNvSpPr/>
          <p:nvPr/>
        </p:nvSpPr>
        <p:spPr>
          <a:xfrm>
            <a:off x="1260024" y="1186917"/>
            <a:ext cx="9505056" cy="4198201"/>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mn-ea"/>
              </a:rPr>
              <a:t>近日，教育部高教司发布</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教育部高等教育司关于公布有关企业支持的</a:t>
            </a:r>
            <a:r>
              <a:rPr lang="en-US" altLang="zh-CN" sz="2000" dirty="0">
                <a:solidFill>
                  <a:schemeClr val="tx1">
                    <a:lumMod val="85000"/>
                    <a:lumOff val="15000"/>
                  </a:schemeClr>
                </a:solidFill>
                <a:latin typeface="+mn-ea"/>
              </a:rPr>
              <a:t>2018</a:t>
            </a:r>
            <a:r>
              <a:rPr lang="zh-CN" altLang="en-US" sz="2000" dirty="0">
                <a:solidFill>
                  <a:schemeClr val="tx1">
                    <a:lumMod val="85000"/>
                    <a:lumOff val="15000"/>
                  </a:schemeClr>
                </a:solidFill>
                <a:latin typeface="+mn-ea"/>
              </a:rPr>
              <a:t>年第二批产学合作协同育人项目立项名单的函</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（教高司函</a:t>
            </a:r>
            <a:r>
              <a:rPr lang="en-US" altLang="zh-CN" sz="2000" dirty="0">
                <a:solidFill>
                  <a:schemeClr val="tx1">
                    <a:lumMod val="85000"/>
                    <a:lumOff val="15000"/>
                  </a:schemeClr>
                </a:solidFill>
                <a:latin typeface="+mn-ea"/>
              </a:rPr>
              <a:t>〔2019〕12</a:t>
            </a:r>
            <a:r>
              <a:rPr lang="zh-CN" altLang="en-US" sz="2000" dirty="0">
                <a:solidFill>
                  <a:schemeClr val="tx1">
                    <a:lumMod val="85000"/>
                    <a:lumOff val="15000"/>
                  </a:schemeClr>
                </a:solidFill>
                <a:latin typeface="+mn-ea"/>
              </a:rPr>
              <a:t>号），由我院专任教师米彦香为主持人，德强、路英英、郭园园、刘洋为成员的</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跨境电商专业教育与创新创业实践融合模式探索</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（项目编号：</a:t>
            </a:r>
            <a:r>
              <a:rPr lang="en-US" altLang="zh-CN" sz="2000" dirty="0">
                <a:solidFill>
                  <a:schemeClr val="tx1">
                    <a:lumMod val="85000"/>
                    <a:lumOff val="15000"/>
                  </a:schemeClr>
                </a:solidFill>
                <a:latin typeface="+mn-ea"/>
              </a:rPr>
              <a:t>201802080049</a:t>
            </a:r>
            <a:r>
              <a:rPr lang="zh-CN" altLang="en-US" sz="2000" dirty="0">
                <a:solidFill>
                  <a:schemeClr val="tx1">
                    <a:lumMod val="85000"/>
                    <a:lumOff val="15000"/>
                  </a:schemeClr>
                </a:solidFill>
                <a:latin typeface="+mn-ea"/>
              </a:rPr>
              <a:t>）成功获得立项。</a:t>
            </a:r>
            <a:endParaRPr lang="en-US" altLang="zh-CN" sz="2000" dirty="0">
              <a:solidFill>
                <a:schemeClr val="tx1">
                  <a:lumMod val="85000"/>
                  <a:lumOff val="15000"/>
                </a:schemeClr>
              </a:solidFill>
              <a:latin typeface="+mn-ea"/>
            </a:endParaRPr>
          </a:p>
          <a:p>
            <a:pPr algn="just">
              <a:lnSpc>
                <a:spcPct val="150000"/>
              </a:lnSpc>
            </a:pPr>
            <a:endParaRPr lang="zh-CN" altLang="en-US" sz="2000" dirty="0">
              <a:solidFill>
                <a:schemeClr val="tx1">
                  <a:lumMod val="85000"/>
                  <a:lumOff val="15000"/>
                </a:schemeClr>
              </a:solidFill>
              <a:latin typeface="+mn-ea"/>
            </a:endParaRPr>
          </a:p>
          <a:p>
            <a:pPr algn="just">
              <a:lnSpc>
                <a:spcPct val="150000"/>
              </a:lnSpc>
            </a:pPr>
            <a:r>
              <a:rPr lang="zh-CN" altLang="en-US" sz="2000" dirty="0">
                <a:solidFill>
                  <a:schemeClr val="tx1">
                    <a:lumMod val="85000"/>
                    <a:lumOff val="15000"/>
                  </a:schemeClr>
                </a:solidFill>
                <a:latin typeface="+mn-ea"/>
              </a:rPr>
              <a:t>本次立项项目既是围绕我院应用技术型人才培养的要求，通过不断深化校企合作，切实完善人才培养的一次突破，也是着力打造我院国际经济与贸易专业“应用技术型双方向”之一的跨境电子商务方向的一次重要实践探索；项目的成功获批是我院与校企合作单位</a:t>
            </a:r>
            <a:r>
              <a:rPr lang="en-US" altLang="zh-CN" sz="2000" dirty="0">
                <a:solidFill>
                  <a:schemeClr val="tx1">
                    <a:lumMod val="85000"/>
                    <a:lumOff val="15000"/>
                  </a:schemeClr>
                </a:solidFill>
                <a:latin typeface="+mn-ea"/>
              </a:rPr>
              <a:t>——</a:t>
            </a:r>
            <a:r>
              <a:rPr lang="zh-CN" altLang="en-US" sz="2000" dirty="0">
                <a:solidFill>
                  <a:schemeClr val="tx1">
                    <a:lumMod val="85000"/>
                    <a:lumOff val="15000"/>
                  </a:schemeClr>
                </a:solidFill>
                <a:latin typeface="+mn-ea"/>
              </a:rPr>
              <a:t>北京他拍档电子商务服务有限公司经过</a:t>
            </a:r>
            <a:r>
              <a:rPr lang="en-US" altLang="zh-CN" sz="2000" dirty="0">
                <a:solidFill>
                  <a:schemeClr val="tx1">
                    <a:lumMod val="85000"/>
                    <a:lumOff val="15000"/>
                  </a:schemeClr>
                </a:solidFill>
                <a:latin typeface="+mn-ea"/>
              </a:rPr>
              <a:t>……</a:t>
            </a:r>
            <a:endParaRPr lang="zh-CN" altLang="en-US" sz="2000" dirty="0">
              <a:solidFill>
                <a:schemeClr val="tx1">
                  <a:lumMod val="85000"/>
                  <a:lumOff val="15000"/>
                </a:schemeClr>
              </a:solidFill>
              <a:latin typeface="+mn-ea"/>
            </a:endParaRPr>
          </a:p>
        </p:txBody>
      </p:sp>
      <p:sp>
        <p:nvSpPr>
          <p:cNvPr id="4" name="矩形 3">
            <a:extLst>
              <a:ext uri="{FF2B5EF4-FFF2-40B4-BE49-F238E27FC236}">
                <a16:creationId xmlns:a16="http://schemas.microsoft.com/office/drawing/2014/main" id="{4BABF4F7-4F28-4F2A-885D-A5E7C86CC487}"/>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纯文字类</a:t>
            </a:r>
          </a:p>
        </p:txBody>
      </p:sp>
    </p:spTree>
    <p:extLst>
      <p:ext uri="{BB962C8B-B14F-4D97-AF65-F5344CB8AC3E}">
        <p14:creationId xmlns:p14="http://schemas.microsoft.com/office/powerpoint/2010/main" val="2196755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CDA1D89-80A9-494A-8187-5AFA73718DC3}"/>
              </a:ext>
            </a:extLst>
          </p:cNvPr>
          <p:cNvSpPr/>
          <p:nvPr/>
        </p:nvSpPr>
        <p:spPr>
          <a:xfrm>
            <a:off x="1055441" y="2378028"/>
            <a:ext cx="8919745" cy="2813206"/>
          </a:xfrm>
          <a:prstGeom prst="rect">
            <a:avLst/>
          </a:prstGeom>
        </p:spPr>
        <p:txBody>
          <a:bodyPr wrap="square">
            <a:spAutoFit/>
          </a:bodyPr>
          <a:lstStyle/>
          <a:p>
            <a:pPr marL="285744" indent="-285744" algn="just">
              <a:lnSpc>
                <a:spcPct val="150000"/>
              </a:lnSpc>
              <a:buFont typeface="Arial" panose="020B0604020202020204" pitchFamily="34" charset="0"/>
              <a:buChar char="•"/>
            </a:pPr>
            <a:r>
              <a:rPr lang="zh-CN" altLang="en-US" sz="2000" dirty="0">
                <a:solidFill>
                  <a:schemeClr val="tx1">
                    <a:lumMod val="85000"/>
                    <a:lumOff val="15000"/>
                  </a:schemeClr>
                </a:solidFill>
              </a:rPr>
              <a:t>溢出标志</a:t>
            </a:r>
            <a:r>
              <a:rPr lang="en-US" altLang="zh-CN" sz="2000" dirty="0">
                <a:solidFill>
                  <a:schemeClr val="tx1">
                    <a:lumMod val="85000"/>
                    <a:lumOff val="15000"/>
                  </a:schemeClr>
                </a:solidFill>
              </a:rPr>
              <a:t>OF</a:t>
            </a:r>
            <a:r>
              <a:rPr lang="zh-CN" altLang="en-US" sz="2000" dirty="0">
                <a:solidFill>
                  <a:schemeClr val="tx1">
                    <a:lumMod val="85000"/>
                    <a:lumOff val="15000"/>
                  </a:schemeClr>
                </a:solidFill>
              </a:rPr>
              <a:t>和进位标志</a:t>
            </a:r>
            <a:r>
              <a:rPr lang="en-US" altLang="zh-CN" sz="2000" dirty="0">
                <a:solidFill>
                  <a:schemeClr val="tx1">
                    <a:lumMod val="85000"/>
                    <a:lumOff val="15000"/>
                  </a:schemeClr>
                </a:solidFill>
              </a:rPr>
              <a:t>CF</a:t>
            </a:r>
            <a:r>
              <a:rPr lang="zh-CN" altLang="en-US" sz="2000" dirty="0">
                <a:solidFill>
                  <a:schemeClr val="tx1">
                    <a:lumMod val="85000"/>
                    <a:lumOff val="15000"/>
                  </a:schemeClr>
                </a:solidFill>
              </a:rPr>
              <a:t>是两个意义不同的标志</a:t>
            </a:r>
          </a:p>
          <a:p>
            <a:pPr marL="285744" indent="-285744" algn="just">
              <a:lnSpc>
                <a:spcPct val="150000"/>
              </a:lnSpc>
              <a:buFont typeface="Arial" panose="020B0604020202020204" pitchFamily="34" charset="0"/>
              <a:buChar char="•"/>
            </a:pPr>
            <a:r>
              <a:rPr lang="zh-CN" altLang="en-US" sz="2000" dirty="0">
                <a:solidFill>
                  <a:schemeClr val="tx1">
                    <a:lumMod val="85000"/>
                    <a:lumOff val="15000"/>
                  </a:schemeClr>
                </a:solidFill>
              </a:rPr>
              <a:t>进位标志表示无符号数运算结果是否超出范围，运算结果仍然正确</a:t>
            </a:r>
          </a:p>
          <a:p>
            <a:pPr marL="285744" indent="-285744" algn="just">
              <a:lnSpc>
                <a:spcPct val="150000"/>
              </a:lnSpc>
              <a:buFont typeface="Arial" panose="020B0604020202020204" pitchFamily="34" charset="0"/>
              <a:buChar char="•"/>
            </a:pPr>
            <a:r>
              <a:rPr lang="zh-CN" altLang="en-US" sz="2000" dirty="0">
                <a:solidFill>
                  <a:schemeClr val="tx1">
                    <a:lumMod val="85000"/>
                    <a:lumOff val="15000"/>
                  </a:schemeClr>
                </a:solidFill>
              </a:rPr>
              <a:t>溢出标志表示有符号数运算结果是否超出范围，运算结果已经不正确</a:t>
            </a:r>
            <a:endParaRPr lang="en-US" altLang="zh-CN" sz="2000" dirty="0">
              <a:solidFill>
                <a:schemeClr val="tx1">
                  <a:lumMod val="85000"/>
                  <a:lumOff val="15000"/>
                </a:schemeClr>
              </a:solidFill>
            </a:endParaRPr>
          </a:p>
          <a:p>
            <a:pPr marL="285744" indent="-285744" algn="just">
              <a:lnSpc>
                <a:spcPct val="150000"/>
              </a:lnSpc>
              <a:buFont typeface="Arial" panose="020B0604020202020204" pitchFamily="34" charset="0"/>
              <a:buChar char="•"/>
            </a:pPr>
            <a:r>
              <a:rPr lang="zh-CN" altLang="en-US" sz="2000" dirty="0">
                <a:solidFill>
                  <a:schemeClr val="tx1">
                    <a:lumMod val="85000"/>
                    <a:lumOff val="15000"/>
                  </a:schemeClr>
                </a:solidFill>
              </a:rPr>
              <a:t>溢出标志</a:t>
            </a:r>
            <a:r>
              <a:rPr lang="en-US" altLang="zh-CN" sz="2000" dirty="0">
                <a:solidFill>
                  <a:schemeClr val="tx1">
                    <a:lumMod val="85000"/>
                    <a:lumOff val="15000"/>
                  </a:schemeClr>
                </a:solidFill>
              </a:rPr>
              <a:t>OF</a:t>
            </a:r>
            <a:r>
              <a:rPr lang="zh-CN" altLang="en-US" sz="2000" dirty="0">
                <a:solidFill>
                  <a:schemeClr val="tx1">
                    <a:lumMod val="85000"/>
                    <a:lumOff val="15000"/>
                  </a:schemeClr>
                </a:solidFill>
              </a:rPr>
              <a:t>和进位标志</a:t>
            </a:r>
            <a:r>
              <a:rPr lang="en-US" altLang="zh-CN" sz="2000" dirty="0">
                <a:solidFill>
                  <a:schemeClr val="tx1">
                    <a:lumMod val="85000"/>
                    <a:lumOff val="15000"/>
                  </a:schemeClr>
                </a:solidFill>
              </a:rPr>
              <a:t>CF</a:t>
            </a:r>
            <a:r>
              <a:rPr lang="zh-CN" altLang="en-US" sz="2000" dirty="0">
                <a:solidFill>
                  <a:schemeClr val="tx1">
                    <a:lumMod val="85000"/>
                    <a:lumOff val="15000"/>
                  </a:schemeClr>
                </a:solidFill>
              </a:rPr>
              <a:t>是两个意义不同的标志</a:t>
            </a:r>
          </a:p>
          <a:p>
            <a:pPr marL="285744" indent="-285744" algn="just">
              <a:lnSpc>
                <a:spcPct val="150000"/>
              </a:lnSpc>
              <a:buFont typeface="Arial" panose="020B0604020202020204" pitchFamily="34" charset="0"/>
              <a:buChar char="•"/>
            </a:pPr>
            <a:r>
              <a:rPr lang="zh-CN" altLang="en-US" sz="2000" dirty="0">
                <a:solidFill>
                  <a:schemeClr val="tx1">
                    <a:lumMod val="85000"/>
                    <a:lumOff val="15000"/>
                  </a:schemeClr>
                </a:solidFill>
              </a:rPr>
              <a:t>进位标志表示无符号数运算结果是否超出范围，运算结果仍然正确</a:t>
            </a:r>
          </a:p>
          <a:p>
            <a:pPr marL="285744" indent="-285744" algn="just">
              <a:lnSpc>
                <a:spcPct val="150000"/>
              </a:lnSpc>
              <a:buFont typeface="Arial" panose="020B0604020202020204" pitchFamily="34" charset="0"/>
              <a:buChar char="•"/>
            </a:pPr>
            <a:r>
              <a:rPr lang="zh-CN" altLang="en-US" sz="2000" dirty="0">
                <a:solidFill>
                  <a:schemeClr val="tx1">
                    <a:lumMod val="85000"/>
                    <a:lumOff val="15000"/>
                  </a:schemeClr>
                </a:solidFill>
              </a:rPr>
              <a:t>溢出标志表示有符号数运算结果是否超出范围，运算结果已经不正确</a:t>
            </a:r>
          </a:p>
        </p:txBody>
      </p:sp>
      <p:sp>
        <p:nvSpPr>
          <p:cNvPr id="4" name="矩形 3">
            <a:extLst>
              <a:ext uri="{FF2B5EF4-FFF2-40B4-BE49-F238E27FC236}">
                <a16:creationId xmlns:a16="http://schemas.microsoft.com/office/drawing/2014/main" id="{C0D24625-0588-4F46-8579-DBF5151F2318}"/>
              </a:ext>
            </a:extLst>
          </p:cNvPr>
          <p:cNvSpPr/>
          <p:nvPr/>
        </p:nvSpPr>
        <p:spPr>
          <a:xfrm>
            <a:off x="1055441" y="1340768"/>
            <a:ext cx="3057247" cy="523220"/>
          </a:xfrm>
          <a:prstGeom prst="rect">
            <a:avLst/>
          </a:prstGeom>
        </p:spPr>
        <p:txBody>
          <a:bodyPr wrap="none">
            <a:spAutoFit/>
          </a:bodyPr>
          <a:lstStyle/>
          <a:p>
            <a:r>
              <a:rPr lang="zh-CN" altLang="en-US" sz="2800" dirty="0">
                <a:solidFill>
                  <a:schemeClr val="accent1"/>
                </a:solidFill>
                <a:latin typeface="+mj-ea"/>
                <a:ea typeface="+mj-ea"/>
              </a:rPr>
              <a:t>溢出和进位的区别</a:t>
            </a:r>
            <a:endParaRPr lang="zh-CN" altLang="en-US" sz="2800" dirty="0">
              <a:latin typeface="+mj-ea"/>
              <a:ea typeface="+mj-ea"/>
            </a:endParaRPr>
          </a:p>
        </p:txBody>
      </p:sp>
      <p:sp>
        <p:nvSpPr>
          <p:cNvPr id="5" name="矩形 4">
            <a:extLst>
              <a:ext uri="{FF2B5EF4-FFF2-40B4-BE49-F238E27FC236}">
                <a16:creationId xmlns:a16="http://schemas.microsoft.com/office/drawing/2014/main" id="{18145320-034F-48A1-A0D2-3F7FB4BAC976}"/>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纯文字类</a:t>
            </a:r>
          </a:p>
        </p:txBody>
      </p:sp>
    </p:spTree>
    <p:extLst>
      <p:ext uri="{BB962C8B-B14F-4D97-AF65-F5344CB8AC3E}">
        <p14:creationId xmlns:p14="http://schemas.microsoft.com/office/powerpoint/2010/main" val="50927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291AC9-78D5-4030-A07F-FC205CA75CC9}"/>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纯文字类</a:t>
            </a:r>
          </a:p>
        </p:txBody>
      </p:sp>
      <p:sp>
        <p:nvSpPr>
          <p:cNvPr id="3" name="矩形 2">
            <a:extLst>
              <a:ext uri="{FF2B5EF4-FFF2-40B4-BE49-F238E27FC236}">
                <a16:creationId xmlns:a16="http://schemas.microsoft.com/office/drawing/2014/main" id="{69FAD2A1-B3F3-4AC3-B821-0D9A2ACEDD20}"/>
              </a:ext>
            </a:extLst>
          </p:cNvPr>
          <p:cNvSpPr/>
          <p:nvPr/>
        </p:nvSpPr>
        <p:spPr>
          <a:xfrm>
            <a:off x="1631504" y="1484784"/>
            <a:ext cx="8928992" cy="19442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DC0BB6E-1CBE-41E0-8593-4FA29072AF92}"/>
              </a:ext>
            </a:extLst>
          </p:cNvPr>
          <p:cNvSpPr txBox="1"/>
          <p:nvPr/>
        </p:nvSpPr>
        <p:spPr>
          <a:xfrm>
            <a:off x="4902841" y="1196753"/>
            <a:ext cx="2376264" cy="461665"/>
          </a:xfrm>
          <a:prstGeom prst="rect">
            <a:avLst/>
          </a:prstGeom>
          <a:solidFill>
            <a:schemeClr val="bg1"/>
          </a:solidFill>
        </p:spPr>
        <p:txBody>
          <a:bodyPr wrap="square" lIns="90000" rtlCol="0">
            <a:spAutoFit/>
          </a:bodyPr>
          <a:lstStyle/>
          <a:p>
            <a:pPr algn="ctr"/>
            <a:r>
              <a:rPr lang="zh-CN" altLang="en-US" sz="2400" dirty="0">
                <a:gradFill>
                  <a:gsLst>
                    <a:gs pos="33000">
                      <a:schemeClr val="accent1"/>
                    </a:gs>
                    <a:gs pos="100000">
                      <a:schemeClr val="accent4"/>
                    </a:gs>
                  </a:gsLst>
                  <a:lin ang="5400000" scaled="1"/>
                </a:gradFill>
                <a:latin typeface="+mj-ea"/>
                <a:ea typeface="微软简" pitchFamily="2" charset="-122"/>
              </a:rPr>
              <a:t>请输入小标题</a:t>
            </a:r>
          </a:p>
        </p:txBody>
      </p:sp>
      <p:sp>
        <p:nvSpPr>
          <p:cNvPr id="5" name="文本框 4">
            <a:extLst>
              <a:ext uri="{FF2B5EF4-FFF2-40B4-BE49-F238E27FC236}">
                <a16:creationId xmlns:a16="http://schemas.microsoft.com/office/drawing/2014/main" id="{734CB93D-5A7A-4E77-BC25-457DDA22A602}"/>
              </a:ext>
            </a:extLst>
          </p:cNvPr>
          <p:cNvSpPr txBox="1"/>
          <p:nvPr/>
        </p:nvSpPr>
        <p:spPr>
          <a:xfrm>
            <a:off x="2063552" y="1601850"/>
            <a:ext cx="8064896" cy="1710084"/>
          </a:xfrm>
          <a:prstGeom prst="rect">
            <a:avLst/>
          </a:prstGeom>
          <a:noFill/>
        </p:spPr>
        <p:txBody>
          <a:bodyPr wrap="square" lIns="0" rtlCol="0">
            <a:spAutoFit/>
          </a:bodyPr>
          <a:lstStyle/>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p:txBody>
      </p:sp>
      <p:sp>
        <p:nvSpPr>
          <p:cNvPr id="6" name="矩形 5">
            <a:extLst>
              <a:ext uri="{FF2B5EF4-FFF2-40B4-BE49-F238E27FC236}">
                <a16:creationId xmlns:a16="http://schemas.microsoft.com/office/drawing/2014/main" id="{7EBB537B-84C7-4D70-864C-82078C934A4C}"/>
              </a:ext>
            </a:extLst>
          </p:cNvPr>
          <p:cNvSpPr/>
          <p:nvPr/>
        </p:nvSpPr>
        <p:spPr>
          <a:xfrm>
            <a:off x="1631504" y="4010744"/>
            <a:ext cx="8928992" cy="19442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91A1FD-0DC8-40BF-B082-1DF09BD624DB}"/>
              </a:ext>
            </a:extLst>
          </p:cNvPr>
          <p:cNvSpPr txBox="1"/>
          <p:nvPr/>
        </p:nvSpPr>
        <p:spPr>
          <a:xfrm>
            <a:off x="4902841" y="3722713"/>
            <a:ext cx="2376264" cy="461665"/>
          </a:xfrm>
          <a:prstGeom prst="rect">
            <a:avLst/>
          </a:prstGeom>
          <a:solidFill>
            <a:schemeClr val="bg1"/>
          </a:solidFill>
        </p:spPr>
        <p:txBody>
          <a:bodyPr wrap="square" lIns="90000" rtlCol="0">
            <a:spAutoFit/>
          </a:bodyPr>
          <a:lstStyle/>
          <a:p>
            <a:pPr algn="ctr"/>
            <a:r>
              <a:rPr lang="zh-CN" altLang="en-US" sz="2400" dirty="0">
                <a:gradFill>
                  <a:gsLst>
                    <a:gs pos="33000">
                      <a:schemeClr val="accent1"/>
                    </a:gs>
                    <a:gs pos="100000">
                      <a:schemeClr val="accent4"/>
                    </a:gs>
                  </a:gsLst>
                  <a:lin ang="5400000" scaled="1"/>
                </a:gradFill>
                <a:latin typeface="+mj-ea"/>
                <a:ea typeface="微软简" pitchFamily="2" charset="-122"/>
              </a:rPr>
              <a:t>请输入小标题</a:t>
            </a:r>
          </a:p>
        </p:txBody>
      </p:sp>
      <p:sp>
        <p:nvSpPr>
          <p:cNvPr id="8" name="文本框 7">
            <a:extLst>
              <a:ext uri="{FF2B5EF4-FFF2-40B4-BE49-F238E27FC236}">
                <a16:creationId xmlns:a16="http://schemas.microsoft.com/office/drawing/2014/main" id="{209C818E-460D-43CA-9B09-02A90917F2D3}"/>
              </a:ext>
            </a:extLst>
          </p:cNvPr>
          <p:cNvSpPr txBox="1"/>
          <p:nvPr/>
        </p:nvSpPr>
        <p:spPr>
          <a:xfrm>
            <a:off x="2063552" y="4127810"/>
            <a:ext cx="8064896" cy="1710084"/>
          </a:xfrm>
          <a:prstGeom prst="rect">
            <a:avLst/>
          </a:prstGeom>
          <a:noFill/>
        </p:spPr>
        <p:txBody>
          <a:bodyPr wrap="square" lIns="0" rtlCol="0">
            <a:spAutoFit/>
          </a:bodyPr>
          <a:lstStyle/>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a:p>
            <a:pPr algn="just">
              <a:lnSpc>
                <a:spcPct val="150000"/>
              </a:lnSpc>
            </a:pP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请在这里输入你的文字</a:t>
            </a:r>
            <a:endParaRPr lang="en-US" altLang="zh-CN" dirty="0">
              <a:solidFill>
                <a:schemeClr val="tx1">
                  <a:lumMod val="85000"/>
                  <a:lumOff val="15000"/>
                </a:schemeClr>
              </a:solidFill>
              <a:latin typeface="+mn-ea"/>
            </a:endParaRPr>
          </a:p>
        </p:txBody>
      </p:sp>
    </p:spTree>
    <p:extLst>
      <p:ext uri="{BB962C8B-B14F-4D97-AF65-F5344CB8AC3E}">
        <p14:creationId xmlns:p14="http://schemas.microsoft.com/office/powerpoint/2010/main" val="2847561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EFEECFF-F03F-4419-93FA-EB976D7BB0AC}"/>
              </a:ext>
            </a:extLst>
          </p:cNvPr>
          <p:cNvSpPr/>
          <p:nvPr/>
        </p:nvSpPr>
        <p:spPr>
          <a:xfrm>
            <a:off x="541013" y="1556792"/>
            <a:ext cx="5545137" cy="3744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D3F9F4D-7867-4ED3-8AF3-E36B9F25689C}"/>
              </a:ext>
            </a:extLst>
          </p:cNvPr>
          <p:cNvSpPr/>
          <p:nvPr/>
        </p:nvSpPr>
        <p:spPr>
          <a:xfrm>
            <a:off x="6086149" y="1556792"/>
            <a:ext cx="5545137" cy="37444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F3AF217C-B79B-479D-BDB9-DC8E89790C63}"/>
              </a:ext>
            </a:extLst>
          </p:cNvPr>
          <p:cNvGrpSpPr/>
          <p:nvPr/>
        </p:nvGrpSpPr>
        <p:grpSpPr>
          <a:xfrm>
            <a:off x="1022209" y="1916833"/>
            <a:ext cx="1589523" cy="523219"/>
            <a:chOff x="907146" y="1771865"/>
            <a:chExt cx="1382961" cy="288983"/>
          </a:xfrm>
        </p:grpSpPr>
        <p:sp>
          <p:nvSpPr>
            <p:cNvPr id="5" name="平行四边形 4">
              <a:extLst>
                <a:ext uri="{FF2B5EF4-FFF2-40B4-BE49-F238E27FC236}">
                  <a16:creationId xmlns:a16="http://schemas.microsoft.com/office/drawing/2014/main" id="{76154EC8-F25D-4108-979B-D87D3E732D9D}"/>
                </a:ext>
              </a:extLst>
            </p:cNvPr>
            <p:cNvSpPr/>
            <p:nvPr/>
          </p:nvSpPr>
          <p:spPr>
            <a:xfrm>
              <a:off x="907146" y="1771865"/>
              <a:ext cx="1300423" cy="288983"/>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DCB82B02-E57A-49A7-949F-294ADB0FF516}"/>
                </a:ext>
              </a:extLst>
            </p:cNvPr>
            <p:cNvSpPr/>
            <p:nvPr/>
          </p:nvSpPr>
          <p:spPr>
            <a:xfrm>
              <a:off x="993963" y="1772812"/>
              <a:ext cx="1296144" cy="288032"/>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778D6FDA-0EC5-460C-AEBB-1F0939A3272F}"/>
              </a:ext>
            </a:extLst>
          </p:cNvPr>
          <p:cNvSpPr txBox="1"/>
          <p:nvPr/>
        </p:nvSpPr>
        <p:spPr>
          <a:xfrm>
            <a:off x="1362805" y="1916833"/>
            <a:ext cx="1060787" cy="523220"/>
          </a:xfrm>
          <a:prstGeom prst="rect">
            <a:avLst/>
          </a:prstGeom>
          <a:noFill/>
        </p:spPr>
        <p:txBody>
          <a:bodyPr wrap="square" lIns="0" rtlCol="0">
            <a:spAutoFit/>
          </a:bodyPr>
          <a:lstStyle/>
          <a:p>
            <a:pPr algn="dist"/>
            <a:r>
              <a:rPr lang="zh-CN" altLang="en-US" sz="2800" dirty="0">
                <a:solidFill>
                  <a:schemeClr val="bg1"/>
                </a:solidFill>
                <a:latin typeface="+mj-ea"/>
                <a:ea typeface="微软简" pitchFamily="2" charset="-122"/>
              </a:rPr>
              <a:t>优点</a:t>
            </a:r>
          </a:p>
        </p:txBody>
      </p:sp>
      <p:grpSp>
        <p:nvGrpSpPr>
          <p:cNvPr id="13" name="组合 12">
            <a:extLst>
              <a:ext uri="{FF2B5EF4-FFF2-40B4-BE49-F238E27FC236}">
                <a16:creationId xmlns:a16="http://schemas.microsoft.com/office/drawing/2014/main" id="{F4C651A5-2A84-426C-AB0E-43C5DBCFA753}"/>
              </a:ext>
            </a:extLst>
          </p:cNvPr>
          <p:cNvGrpSpPr/>
          <p:nvPr/>
        </p:nvGrpSpPr>
        <p:grpSpPr>
          <a:xfrm>
            <a:off x="6567347" y="1918753"/>
            <a:ext cx="1589523" cy="523219"/>
            <a:chOff x="907146" y="1771865"/>
            <a:chExt cx="1382961" cy="288983"/>
          </a:xfrm>
        </p:grpSpPr>
        <p:sp>
          <p:nvSpPr>
            <p:cNvPr id="14" name="平行四边形 13">
              <a:extLst>
                <a:ext uri="{FF2B5EF4-FFF2-40B4-BE49-F238E27FC236}">
                  <a16:creationId xmlns:a16="http://schemas.microsoft.com/office/drawing/2014/main" id="{54A67E31-4CC1-41C0-9174-314B59FF64DA}"/>
                </a:ext>
              </a:extLst>
            </p:cNvPr>
            <p:cNvSpPr/>
            <p:nvPr/>
          </p:nvSpPr>
          <p:spPr>
            <a:xfrm>
              <a:off x="907146" y="1771865"/>
              <a:ext cx="1300423" cy="288983"/>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67E7CAA5-57AE-47E3-BEDA-D62AD44B85D0}"/>
                </a:ext>
              </a:extLst>
            </p:cNvPr>
            <p:cNvSpPr/>
            <p:nvPr/>
          </p:nvSpPr>
          <p:spPr>
            <a:xfrm>
              <a:off x="993963" y="1772812"/>
              <a:ext cx="1296144" cy="288032"/>
            </a:xfrm>
            <a:prstGeom prst="parallelogram">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a:extLst>
              <a:ext uri="{FF2B5EF4-FFF2-40B4-BE49-F238E27FC236}">
                <a16:creationId xmlns:a16="http://schemas.microsoft.com/office/drawing/2014/main" id="{E24154CA-6D69-46D8-AD02-67776B62776E}"/>
              </a:ext>
            </a:extLst>
          </p:cNvPr>
          <p:cNvSpPr txBox="1"/>
          <p:nvPr/>
        </p:nvSpPr>
        <p:spPr>
          <a:xfrm>
            <a:off x="6907943" y="1916833"/>
            <a:ext cx="1060787" cy="523220"/>
          </a:xfrm>
          <a:prstGeom prst="rect">
            <a:avLst/>
          </a:prstGeom>
          <a:noFill/>
        </p:spPr>
        <p:txBody>
          <a:bodyPr wrap="square" lIns="0" rtlCol="0">
            <a:spAutoFit/>
          </a:bodyPr>
          <a:lstStyle/>
          <a:p>
            <a:pPr algn="dist"/>
            <a:r>
              <a:rPr lang="zh-CN" altLang="en-US" sz="2800" dirty="0">
                <a:solidFill>
                  <a:schemeClr val="bg1"/>
                </a:solidFill>
                <a:latin typeface="+mj-ea"/>
                <a:ea typeface="微软简" pitchFamily="2" charset="-122"/>
              </a:rPr>
              <a:t>不足</a:t>
            </a:r>
          </a:p>
        </p:txBody>
      </p:sp>
      <p:grpSp>
        <p:nvGrpSpPr>
          <p:cNvPr id="22" name="组合 21">
            <a:extLst>
              <a:ext uri="{FF2B5EF4-FFF2-40B4-BE49-F238E27FC236}">
                <a16:creationId xmlns:a16="http://schemas.microsoft.com/office/drawing/2014/main" id="{D5537465-44D6-4C82-BF67-E892B055F42E}"/>
              </a:ext>
            </a:extLst>
          </p:cNvPr>
          <p:cNvGrpSpPr/>
          <p:nvPr/>
        </p:nvGrpSpPr>
        <p:grpSpPr>
          <a:xfrm>
            <a:off x="1199457" y="2948665"/>
            <a:ext cx="3761727" cy="400110"/>
            <a:chOff x="1199456" y="2948660"/>
            <a:chExt cx="3761726" cy="400109"/>
          </a:xfrm>
        </p:grpSpPr>
        <p:sp>
          <p:nvSpPr>
            <p:cNvPr id="17" name="等腰三角形 16">
              <a:extLst>
                <a:ext uri="{FF2B5EF4-FFF2-40B4-BE49-F238E27FC236}">
                  <a16:creationId xmlns:a16="http://schemas.microsoft.com/office/drawing/2014/main" id="{B26584F5-67B2-4F28-B705-21BF739ECC6D}"/>
                </a:ext>
              </a:extLst>
            </p:cNvPr>
            <p:cNvSpPr/>
            <p:nvPr/>
          </p:nvSpPr>
          <p:spPr>
            <a:xfrm>
              <a:off x="1199456" y="3065763"/>
              <a:ext cx="192442" cy="16589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E15FB9F-A4BF-477E-B7CA-138DFAE0B3F8}"/>
                </a:ext>
              </a:extLst>
            </p:cNvPr>
            <p:cNvSpPr txBox="1"/>
            <p:nvPr/>
          </p:nvSpPr>
          <p:spPr>
            <a:xfrm>
              <a:off x="1582355" y="2948660"/>
              <a:ext cx="3378827" cy="400109"/>
            </a:xfrm>
            <a:prstGeom prst="rect">
              <a:avLst/>
            </a:prstGeom>
            <a:noFill/>
          </p:spPr>
          <p:txBody>
            <a:bodyPr wrap="square" lIns="0" rtlCol="0">
              <a:spAutoFit/>
            </a:bodyPr>
            <a:lstStyle/>
            <a:p>
              <a:pPr algn="l"/>
              <a:r>
                <a:rPr lang="zh-CN" altLang="en-US" sz="2000" dirty="0">
                  <a:solidFill>
                    <a:schemeClr val="tx1">
                      <a:lumMod val="65000"/>
                      <a:lumOff val="35000"/>
                    </a:schemeClr>
                  </a:solidFill>
                  <a:latin typeface="+mn-ea"/>
                </a:rPr>
                <a:t>请输入你的内容</a:t>
              </a:r>
            </a:p>
          </p:txBody>
        </p:sp>
      </p:grpSp>
      <p:grpSp>
        <p:nvGrpSpPr>
          <p:cNvPr id="26" name="组合 25">
            <a:extLst>
              <a:ext uri="{FF2B5EF4-FFF2-40B4-BE49-F238E27FC236}">
                <a16:creationId xmlns:a16="http://schemas.microsoft.com/office/drawing/2014/main" id="{AB5E5BB4-E0BF-4E8D-9B9C-D419F68D3AF1}"/>
              </a:ext>
            </a:extLst>
          </p:cNvPr>
          <p:cNvGrpSpPr/>
          <p:nvPr/>
        </p:nvGrpSpPr>
        <p:grpSpPr>
          <a:xfrm>
            <a:off x="1199734" y="3740282"/>
            <a:ext cx="3761447" cy="400110"/>
            <a:chOff x="1199733" y="3740277"/>
            <a:chExt cx="3761447" cy="400109"/>
          </a:xfrm>
        </p:grpSpPr>
        <p:sp>
          <p:nvSpPr>
            <p:cNvPr id="18" name="等腰三角形 17">
              <a:extLst>
                <a:ext uri="{FF2B5EF4-FFF2-40B4-BE49-F238E27FC236}">
                  <a16:creationId xmlns:a16="http://schemas.microsoft.com/office/drawing/2014/main" id="{B678D382-AFE0-4319-A2A7-0C4770288AF7}"/>
                </a:ext>
              </a:extLst>
            </p:cNvPr>
            <p:cNvSpPr/>
            <p:nvPr/>
          </p:nvSpPr>
          <p:spPr>
            <a:xfrm>
              <a:off x="1199733" y="3857380"/>
              <a:ext cx="192442" cy="16589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A234321-C8F1-4FA4-9603-5A34AAA27DDB}"/>
                </a:ext>
              </a:extLst>
            </p:cNvPr>
            <p:cNvSpPr txBox="1"/>
            <p:nvPr/>
          </p:nvSpPr>
          <p:spPr>
            <a:xfrm>
              <a:off x="1582354" y="3740277"/>
              <a:ext cx="3378826" cy="400109"/>
            </a:xfrm>
            <a:prstGeom prst="rect">
              <a:avLst/>
            </a:prstGeom>
            <a:noFill/>
          </p:spPr>
          <p:txBody>
            <a:bodyPr wrap="square" lIns="0" rtlCol="0">
              <a:spAutoFit/>
            </a:bodyPr>
            <a:lstStyle/>
            <a:p>
              <a:pPr algn="l"/>
              <a:r>
                <a:rPr lang="zh-CN" altLang="en-US" sz="2000" dirty="0">
                  <a:solidFill>
                    <a:schemeClr val="tx1">
                      <a:lumMod val="65000"/>
                      <a:lumOff val="35000"/>
                    </a:schemeClr>
                  </a:solidFill>
                  <a:latin typeface="+mn-ea"/>
                </a:rPr>
                <a:t>请输入你的内容</a:t>
              </a:r>
            </a:p>
          </p:txBody>
        </p:sp>
      </p:grpSp>
      <p:grpSp>
        <p:nvGrpSpPr>
          <p:cNvPr id="25" name="组合 24">
            <a:extLst>
              <a:ext uri="{FF2B5EF4-FFF2-40B4-BE49-F238E27FC236}">
                <a16:creationId xmlns:a16="http://schemas.microsoft.com/office/drawing/2014/main" id="{FF76A9CF-2449-4BD3-B17F-55BF4E479992}"/>
              </a:ext>
            </a:extLst>
          </p:cNvPr>
          <p:cNvGrpSpPr/>
          <p:nvPr/>
        </p:nvGrpSpPr>
        <p:grpSpPr>
          <a:xfrm>
            <a:off x="1199734" y="4531902"/>
            <a:ext cx="3761447" cy="400110"/>
            <a:chOff x="1199733" y="4531894"/>
            <a:chExt cx="3761447" cy="400109"/>
          </a:xfrm>
        </p:grpSpPr>
        <p:sp>
          <p:nvSpPr>
            <p:cNvPr id="19" name="等腰三角形 18">
              <a:extLst>
                <a:ext uri="{FF2B5EF4-FFF2-40B4-BE49-F238E27FC236}">
                  <a16:creationId xmlns:a16="http://schemas.microsoft.com/office/drawing/2014/main" id="{AD0E3123-8C91-4CA4-AE12-43C1783D8AC7}"/>
                </a:ext>
              </a:extLst>
            </p:cNvPr>
            <p:cNvSpPr/>
            <p:nvPr/>
          </p:nvSpPr>
          <p:spPr>
            <a:xfrm>
              <a:off x="1199733" y="4647441"/>
              <a:ext cx="192442" cy="16589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19104D4-896B-4EEC-8947-D426DCAA37F6}"/>
                </a:ext>
              </a:extLst>
            </p:cNvPr>
            <p:cNvSpPr txBox="1"/>
            <p:nvPr/>
          </p:nvSpPr>
          <p:spPr>
            <a:xfrm>
              <a:off x="1582354" y="4531894"/>
              <a:ext cx="3378826" cy="400109"/>
            </a:xfrm>
            <a:prstGeom prst="rect">
              <a:avLst/>
            </a:prstGeom>
            <a:noFill/>
          </p:spPr>
          <p:txBody>
            <a:bodyPr wrap="square" lIns="0" rtlCol="0">
              <a:spAutoFit/>
            </a:bodyPr>
            <a:lstStyle/>
            <a:p>
              <a:pPr algn="l"/>
              <a:r>
                <a:rPr lang="zh-CN" altLang="en-US" sz="2000" dirty="0">
                  <a:solidFill>
                    <a:schemeClr val="tx1">
                      <a:lumMod val="65000"/>
                      <a:lumOff val="35000"/>
                    </a:schemeClr>
                  </a:solidFill>
                  <a:latin typeface="+mn-ea"/>
                </a:rPr>
                <a:t>请输入你的内容</a:t>
              </a:r>
            </a:p>
          </p:txBody>
        </p:sp>
      </p:grpSp>
      <p:grpSp>
        <p:nvGrpSpPr>
          <p:cNvPr id="27" name="组合 26">
            <a:extLst>
              <a:ext uri="{FF2B5EF4-FFF2-40B4-BE49-F238E27FC236}">
                <a16:creationId xmlns:a16="http://schemas.microsoft.com/office/drawing/2014/main" id="{6563A9FF-6596-40C8-8842-03F0BED0A48E}"/>
              </a:ext>
            </a:extLst>
          </p:cNvPr>
          <p:cNvGrpSpPr/>
          <p:nvPr/>
        </p:nvGrpSpPr>
        <p:grpSpPr>
          <a:xfrm>
            <a:off x="6745338" y="2950221"/>
            <a:ext cx="3761727" cy="400110"/>
            <a:chOff x="1199456" y="2948660"/>
            <a:chExt cx="3761726" cy="400109"/>
          </a:xfrm>
        </p:grpSpPr>
        <p:sp>
          <p:nvSpPr>
            <p:cNvPr id="28" name="等腰三角形 27">
              <a:extLst>
                <a:ext uri="{FF2B5EF4-FFF2-40B4-BE49-F238E27FC236}">
                  <a16:creationId xmlns:a16="http://schemas.microsoft.com/office/drawing/2014/main" id="{D635BCF4-E296-4D15-9601-568FFBD5E168}"/>
                </a:ext>
              </a:extLst>
            </p:cNvPr>
            <p:cNvSpPr/>
            <p:nvPr/>
          </p:nvSpPr>
          <p:spPr>
            <a:xfrm flipV="1">
              <a:off x="1199456" y="3065763"/>
              <a:ext cx="192442" cy="1658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32ACFD3-69C6-4952-ACC4-D278077FD278}"/>
                </a:ext>
              </a:extLst>
            </p:cNvPr>
            <p:cNvSpPr txBox="1"/>
            <p:nvPr/>
          </p:nvSpPr>
          <p:spPr>
            <a:xfrm>
              <a:off x="1582355" y="2948660"/>
              <a:ext cx="3378827" cy="400109"/>
            </a:xfrm>
            <a:prstGeom prst="rect">
              <a:avLst/>
            </a:prstGeom>
            <a:noFill/>
          </p:spPr>
          <p:txBody>
            <a:bodyPr wrap="square" lIns="0" rtlCol="0">
              <a:spAutoFit/>
            </a:bodyPr>
            <a:lstStyle/>
            <a:p>
              <a:pPr algn="l"/>
              <a:r>
                <a:rPr lang="zh-CN" altLang="en-US" sz="2000" dirty="0">
                  <a:solidFill>
                    <a:schemeClr val="tx1">
                      <a:lumMod val="65000"/>
                      <a:lumOff val="35000"/>
                    </a:schemeClr>
                  </a:solidFill>
                  <a:latin typeface="+mn-ea"/>
                </a:rPr>
                <a:t>请输入你的内容</a:t>
              </a:r>
            </a:p>
          </p:txBody>
        </p:sp>
      </p:grpSp>
      <p:grpSp>
        <p:nvGrpSpPr>
          <p:cNvPr id="30" name="组合 29">
            <a:extLst>
              <a:ext uri="{FF2B5EF4-FFF2-40B4-BE49-F238E27FC236}">
                <a16:creationId xmlns:a16="http://schemas.microsoft.com/office/drawing/2014/main" id="{24010AD8-84A0-4341-9990-C2EAD5DA0295}"/>
              </a:ext>
            </a:extLst>
          </p:cNvPr>
          <p:cNvGrpSpPr/>
          <p:nvPr/>
        </p:nvGrpSpPr>
        <p:grpSpPr>
          <a:xfrm>
            <a:off x="6745338" y="3741061"/>
            <a:ext cx="3761727" cy="400110"/>
            <a:chOff x="1199456" y="2948660"/>
            <a:chExt cx="3761726" cy="400109"/>
          </a:xfrm>
        </p:grpSpPr>
        <p:sp>
          <p:nvSpPr>
            <p:cNvPr id="31" name="等腰三角形 30">
              <a:extLst>
                <a:ext uri="{FF2B5EF4-FFF2-40B4-BE49-F238E27FC236}">
                  <a16:creationId xmlns:a16="http://schemas.microsoft.com/office/drawing/2014/main" id="{C426DE3C-902B-42D2-B46F-7D4F1B1A5DAB}"/>
                </a:ext>
              </a:extLst>
            </p:cNvPr>
            <p:cNvSpPr/>
            <p:nvPr/>
          </p:nvSpPr>
          <p:spPr>
            <a:xfrm flipV="1">
              <a:off x="1199456" y="3065763"/>
              <a:ext cx="192442" cy="1658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B6C50E5-5C18-4B49-BF6A-AA080E3B3CC8}"/>
                </a:ext>
              </a:extLst>
            </p:cNvPr>
            <p:cNvSpPr txBox="1"/>
            <p:nvPr/>
          </p:nvSpPr>
          <p:spPr>
            <a:xfrm>
              <a:off x="1582355" y="2948660"/>
              <a:ext cx="3378827" cy="400109"/>
            </a:xfrm>
            <a:prstGeom prst="rect">
              <a:avLst/>
            </a:prstGeom>
            <a:noFill/>
          </p:spPr>
          <p:txBody>
            <a:bodyPr wrap="square" lIns="0" rtlCol="0">
              <a:spAutoFit/>
            </a:bodyPr>
            <a:lstStyle/>
            <a:p>
              <a:pPr algn="l"/>
              <a:r>
                <a:rPr lang="zh-CN" altLang="en-US" sz="2000" dirty="0">
                  <a:solidFill>
                    <a:schemeClr val="tx1">
                      <a:lumMod val="65000"/>
                      <a:lumOff val="35000"/>
                    </a:schemeClr>
                  </a:solidFill>
                  <a:latin typeface="+mn-ea"/>
                </a:rPr>
                <a:t>请输入你的内容</a:t>
              </a:r>
            </a:p>
          </p:txBody>
        </p:sp>
      </p:grpSp>
      <p:grpSp>
        <p:nvGrpSpPr>
          <p:cNvPr id="33" name="组合 32">
            <a:extLst>
              <a:ext uri="{FF2B5EF4-FFF2-40B4-BE49-F238E27FC236}">
                <a16:creationId xmlns:a16="http://schemas.microsoft.com/office/drawing/2014/main" id="{A167447A-F2B6-4FEF-8720-72F965CEC968}"/>
              </a:ext>
            </a:extLst>
          </p:cNvPr>
          <p:cNvGrpSpPr/>
          <p:nvPr/>
        </p:nvGrpSpPr>
        <p:grpSpPr>
          <a:xfrm>
            <a:off x="6745338" y="4531899"/>
            <a:ext cx="3761727" cy="400110"/>
            <a:chOff x="1199456" y="2948660"/>
            <a:chExt cx="3761726" cy="400109"/>
          </a:xfrm>
        </p:grpSpPr>
        <p:sp>
          <p:nvSpPr>
            <p:cNvPr id="34" name="等腰三角形 33">
              <a:extLst>
                <a:ext uri="{FF2B5EF4-FFF2-40B4-BE49-F238E27FC236}">
                  <a16:creationId xmlns:a16="http://schemas.microsoft.com/office/drawing/2014/main" id="{94D0F932-2E44-4DE8-BF48-3235F154ED7D}"/>
                </a:ext>
              </a:extLst>
            </p:cNvPr>
            <p:cNvSpPr/>
            <p:nvPr/>
          </p:nvSpPr>
          <p:spPr>
            <a:xfrm flipV="1">
              <a:off x="1199456" y="3065763"/>
              <a:ext cx="192442" cy="16589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40866FE4-83ED-4CD7-AC3D-FB67F0DBC693}"/>
                </a:ext>
              </a:extLst>
            </p:cNvPr>
            <p:cNvSpPr txBox="1"/>
            <p:nvPr/>
          </p:nvSpPr>
          <p:spPr>
            <a:xfrm>
              <a:off x="1582355" y="2948660"/>
              <a:ext cx="3378827" cy="400109"/>
            </a:xfrm>
            <a:prstGeom prst="rect">
              <a:avLst/>
            </a:prstGeom>
            <a:noFill/>
          </p:spPr>
          <p:txBody>
            <a:bodyPr wrap="square" lIns="0" rtlCol="0">
              <a:spAutoFit/>
            </a:bodyPr>
            <a:lstStyle/>
            <a:p>
              <a:pPr algn="l"/>
              <a:r>
                <a:rPr lang="zh-CN" altLang="en-US" sz="2000" dirty="0">
                  <a:solidFill>
                    <a:schemeClr val="tx1">
                      <a:lumMod val="65000"/>
                      <a:lumOff val="35000"/>
                    </a:schemeClr>
                  </a:solidFill>
                  <a:latin typeface="+mn-ea"/>
                </a:rPr>
                <a:t>请输入你的内容</a:t>
              </a:r>
            </a:p>
          </p:txBody>
        </p:sp>
      </p:grpSp>
      <p:sp>
        <p:nvSpPr>
          <p:cNvPr id="36" name="矩形 35">
            <a:extLst>
              <a:ext uri="{FF2B5EF4-FFF2-40B4-BE49-F238E27FC236}">
                <a16:creationId xmlns:a16="http://schemas.microsoft.com/office/drawing/2014/main" id="{AA9C787D-A9B4-4D8F-B66E-C6ADDFB2E03B}"/>
              </a:ext>
            </a:extLst>
          </p:cNvPr>
          <p:cNvSpPr/>
          <p:nvPr/>
        </p:nvSpPr>
        <p:spPr>
          <a:xfrm>
            <a:off x="1127450" y="241955"/>
            <a:ext cx="3775393" cy="523220"/>
          </a:xfrm>
          <a:prstGeom prst="rect">
            <a:avLst/>
          </a:prstGeom>
        </p:spPr>
        <p:txBody>
          <a:bodyPr wrap="none">
            <a:spAutoFit/>
          </a:bodyPr>
          <a:lstStyle/>
          <a:p>
            <a:r>
              <a:rPr lang="zh-CN" altLang="en-US" sz="2800" dirty="0">
                <a:solidFill>
                  <a:schemeClr val="accent1"/>
                </a:solidFill>
                <a:latin typeface="+mj-ea"/>
                <a:ea typeface="+mj-ea"/>
              </a:rPr>
              <a:t>正文部分</a:t>
            </a:r>
            <a:r>
              <a:rPr lang="en-US" altLang="zh-CN" sz="2800" dirty="0">
                <a:solidFill>
                  <a:schemeClr val="accent1"/>
                </a:solidFill>
                <a:latin typeface="+mj-ea"/>
                <a:ea typeface="+mj-ea"/>
              </a:rPr>
              <a:t>——</a:t>
            </a:r>
            <a:r>
              <a:rPr lang="zh-CN" altLang="en-US" sz="2800" dirty="0">
                <a:solidFill>
                  <a:schemeClr val="accent1"/>
                </a:solidFill>
                <a:latin typeface="+mj-ea"/>
                <a:ea typeface="+mj-ea"/>
              </a:rPr>
              <a:t>纯文字类</a:t>
            </a:r>
          </a:p>
        </p:txBody>
      </p:sp>
    </p:spTree>
    <p:extLst>
      <p:ext uri="{BB962C8B-B14F-4D97-AF65-F5344CB8AC3E}">
        <p14:creationId xmlns:p14="http://schemas.microsoft.com/office/powerpoint/2010/main" val="11857319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4.2.5"/>
</p:tagLst>
</file>

<file path=ppt/tags/tag26.xml><?xml version="1.0" encoding="utf-8"?>
<p:tagLst xmlns:a="http://schemas.openxmlformats.org/drawingml/2006/main" xmlns:r="http://schemas.openxmlformats.org/officeDocument/2006/relationships" xmlns:p="http://schemas.openxmlformats.org/presentationml/2006/main">
  <p:tag name="PA" val="v4.2.5"/>
</p:tagLst>
</file>

<file path=ppt/tags/tag27.xml><?xml version="1.0" encoding="utf-8"?>
<p:tagLst xmlns:a="http://schemas.openxmlformats.org/drawingml/2006/main" xmlns:r="http://schemas.openxmlformats.org/officeDocument/2006/relationships" xmlns:p="http://schemas.openxmlformats.org/presentationml/2006/main">
  <p:tag name="PA" val="v4.2.5"/>
</p:tagLst>
</file>

<file path=ppt/tags/tag28.xml><?xml version="1.0" encoding="utf-8"?>
<p:tagLst xmlns:a="http://schemas.openxmlformats.org/drawingml/2006/main" xmlns:r="http://schemas.openxmlformats.org/officeDocument/2006/relationships" xmlns:p="http://schemas.openxmlformats.org/presentationml/2006/main">
  <p:tag name="PA" val="v4.2.5"/>
</p:tagLst>
</file>

<file path=ppt/tags/tag29.xml><?xml version="1.0" encoding="utf-8"?>
<p:tagLst xmlns:a="http://schemas.openxmlformats.org/drawingml/2006/main" xmlns:r="http://schemas.openxmlformats.org/officeDocument/2006/relationships" xmlns:p="http://schemas.openxmlformats.org/presentationml/2006/main">
  <p:tag name="PA" val="v4.2.5"/>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30.xml><?xml version="1.0" encoding="utf-8"?>
<p:tagLst xmlns:a="http://schemas.openxmlformats.org/drawingml/2006/main" xmlns:r="http://schemas.openxmlformats.org/officeDocument/2006/relationships" xmlns:p="http://schemas.openxmlformats.org/presentationml/2006/main">
  <p:tag name="PA" val="v4.2.5"/>
</p:tagLst>
</file>

<file path=ppt/tags/tag31.xml><?xml version="1.0" encoding="utf-8"?>
<p:tagLst xmlns:a="http://schemas.openxmlformats.org/drawingml/2006/main" xmlns:r="http://schemas.openxmlformats.org/officeDocument/2006/relationships" xmlns:p="http://schemas.openxmlformats.org/presentationml/2006/main">
  <p:tag name="PA" val="v4.2.5"/>
</p:tagLst>
</file>

<file path=ppt/tags/tag32.xml><?xml version="1.0" encoding="utf-8"?>
<p:tagLst xmlns:a="http://schemas.openxmlformats.org/drawingml/2006/main" xmlns:r="http://schemas.openxmlformats.org/officeDocument/2006/relationships" xmlns:p="http://schemas.openxmlformats.org/presentationml/2006/main">
  <p:tag name="PA" val="v4.2.5"/>
</p:tagLst>
</file>

<file path=ppt/tags/tag33.xml><?xml version="1.0" encoding="utf-8"?>
<p:tagLst xmlns:a="http://schemas.openxmlformats.org/drawingml/2006/main" xmlns:r="http://schemas.openxmlformats.org/officeDocument/2006/relationships" xmlns:p="http://schemas.openxmlformats.org/presentationml/2006/main">
  <p:tag name="PA" val="v4.2.5"/>
</p:tagLst>
</file>

<file path=ppt/tags/tag34.xml><?xml version="1.0" encoding="utf-8"?>
<p:tagLst xmlns:a="http://schemas.openxmlformats.org/drawingml/2006/main" xmlns:r="http://schemas.openxmlformats.org/officeDocument/2006/relationships" xmlns:p="http://schemas.openxmlformats.org/presentationml/2006/main">
  <p:tag name="PA" val="v4.2.5"/>
</p:tagLst>
</file>

<file path=ppt/tags/tag35.xml><?xml version="1.0" encoding="utf-8"?>
<p:tagLst xmlns:a="http://schemas.openxmlformats.org/drawingml/2006/main" xmlns:r="http://schemas.openxmlformats.org/officeDocument/2006/relationships" xmlns:p="http://schemas.openxmlformats.org/presentationml/2006/main">
  <p:tag name="PA" val="v4.2.5"/>
</p:tagLst>
</file>

<file path=ppt/tags/tag36.xml><?xml version="1.0" encoding="utf-8"?>
<p:tagLst xmlns:a="http://schemas.openxmlformats.org/drawingml/2006/main" xmlns:r="http://schemas.openxmlformats.org/officeDocument/2006/relationships" xmlns:p="http://schemas.openxmlformats.org/presentationml/2006/main">
  <p:tag name="PA" val="v4.2.5"/>
</p:tagLst>
</file>

<file path=ppt/tags/tag37.xml><?xml version="1.0" encoding="utf-8"?>
<p:tagLst xmlns:a="http://schemas.openxmlformats.org/drawingml/2006/main" xmlns:r="http://schemas.openxmlformats.org/officeDocument/2006/relationships" xmlns:p="http://schemas.openxmlformats.org/presentationml/2006/main">
  <p:tag name="PA" val="v4.2.5"/>
</p:tagLst>
</file>

<file path=ppt/tags/tag38.xml><?xml version="1.0" encoding="utf-8"?>
<p:tagLst xmlns:a="http://schemas.openxmlformats.org/drawingml/2006/main" xmlns:r="http://schemas.openxmlformats.org/officeDocument/2006/relationships" xmlns:p="http://schemas.openxmlformats.org/presentationml/2006/main">
  <p:tag name="PA" val="v4.2.5"/>
</p:tagLst>
</file>

<file path=ppt/tags/tag39.xml><?xml version="1.0" encoding="utf-8"?>
<p:tagLst xmlns:a="http://schemas.openxmlformats.org/drawingml/2006/main" xmlns:r="http://schemas.openxmlformats.org/officeDocument/2006/relationships" xmlns:p="http://schemas.openxmlformats.org/presentationml/2006/main">
  <p:tag name="PA" val="v4.2.5"/>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PA" val="v4.2.5"/>
</p:tagLst>
</file>

<file path=ppt/tags/tag41.xml><?xml version="1.0" encoding="utf-8"?>
<p:tagLst xmlns:a="http://schemas.openxmlformats.org/drawingml/2006/main" xmlns:r="http://schemas.openxmlformats.org/officeDocument/2006/relationships" xmlns:p="http://schemas.openxmlformats.org/presentationml/2006/main">
  <p:tag name="PA" val="v4.2.5"/>
</p:tagLst>
</file>

<file path=ppt/tags/tag42.xml><?xml version="1.0" encoding="utf-8"?>
<p:tagLst xmlns:a="http://schemas.openxmlformats.org/drawingml/2006/main" xmlns:r="http://schemas.openxmlformats.org/officeDocument/2006/relationships" xmlns:p="http://schemas.openxmlformats.org/presentationml/2006/main">
  <p:tag name="ISLIDE.VECTOR" val="c2158496-6631-401a-b9ea-e1a779adf8bc"/>
</p:tagLst>
</file>

<file path=ppt/tags/tag43.xml><?xml version="1.0" encoding="utf-8"?>
<p:tagLst xmlns:a="http://schemas.openxmlformats.org/drawingml/2006/main" xmlns:r="http://schemas.openxmlformats.org/officeDocument/2006/relationships" xmlns:p="http://schemas.openxmlformats.org/presentationml/2006/main">
  <p:tag name="ISLIDE.VECTOR" val="3ab7fb70-445d-4660-87c7-7c8546ed22fc"/>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6">
      <a:majorFont>
        <a:latin typeface="Didot"/>
        <a:ea typeface="微软简"/>
        <a:cs typeface=""/>
      </a:majorFont>
      <a:minorFont>
        <a:latin typeface="Didot"/>
        <a:ea typeface="微软雅黑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algn="l">
          <a:defRPr sz="2800" dirty="0">
            <a:latin typeface="+mj-ea"/>
            <a:ea typeface="微软简"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3533</TotalTime>
  <Words>2341</Words>
  <Application>Microsoft Office PowerPoint</Application>
  <PresentationFormat>宽屏</PresentationFormat>
  <Paragraphs>555</Paragraphs>
  <Slides>47</Slides>
  <Notes>41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47</vt:i4>
      </vt:variant>
    </vt:vector>
  </HeadingPairs>
  <TitlesOfParts>
    <vt:vector size="63" baseType="lpstr">
      <vt:lpstr>Didot</vt:lpstr>
      <vt:lpstr>微软简</vt:lpstr>
      <vt:lpstr>微软雅黑</vt:lpstr>
      <vt:lpstr>微软雅黑 Light</vt:lpstr>
      <vt:lpstr>微软雅黑Light</vt:lpstr>
      <vt:lpstr>思源黑体 CN Light</vt:lpstr>
      <vt:lpstr>等线</vt:lpstr>
      <vt:lpstr>等线 Light</vt:lpstr>
      <vt:lpstr>Arial</vt:lpstr>
      <vt:lpstr>Arial Black</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河北师范大学汇华学院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河北师范大学汇华学院PPT模板 v2.0</dc:title>
  <dc:creator>AmosWu</dc:creator>
  <cp:keywords>师大汇华；模板</cp:keywords>
  <dc:description>免费提供给所有汇华人使用，作者保留相关权利。</dc:description>
  <cp:lastModifiedBy>Yunxuan Liu (Chinasoft International)</cp:lastModifiedBy>
  <cp:revision>275</cp:revision>
  <dcterms:created xsi:type="dcterms:W3CDTF">2019-03-25T06:51:50Z</dcterms:created>
  <dcterms:modified xsi:type="dcterms:W3CDTF">2019-04-12T04:29:53Z</dcterms:modified>
  <cp:category>PPT模板</cp:category>
  <cp:contentStatus>v 2.0</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2019-04-12T04:29:52.7235868Z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548b9d38-4044-4451-ac5d-f1812e0eb13c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